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5621000" cy="8801100"/>
  <p:notesSz cx="6858000" cy="9144000"/>
  <p:embeddedFontLst>
    <p:embeddedFont>
      <p:font typeface="IBM Plex Mono" panose="020B0509050203000203" pitchFamily="49" charset="0"/>
      <p:regular r:id="rId17"/>
    </p:embeddedFont>
    <p:embeddedFont>
      <p:font typeface="IBM Plex Mono Extra-Light" panose="020B0604020202020204" charset="0"/>
      <p:regular r:id="rId18"/>
    </p:embeddedFont>
    <p:embeddedFont>
      <p:font typeface="IBM Plex Mono Italics" panose="020B0604020202020204" charset="0"/>
      <p:regular r:id="rId19"/>
    </p:embeddedFont>
    <p:embeddedFont>
      <p:font typeface="Nunito" pitchFamily="2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2F73CE-1721-4387-BCEB-FDCBB103AD89}" v="86" dt="2025-04-22T21:04:35.4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88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eman, Jessica M" userId="d353fb62-77fe-42bc-80d2-0be5a42884a5" providerId="ADAL" clId="{D72F73CE-1721-4387-BCEB-FDCBB103AD89}"/>
    <pc:docChg chg="undo custSel addSld delSld modSld">
      <pc:chgData name="Beeman, Jessica M" userId="d353fb62-77fe-42bc-80d2-0be5a42884a5" providerId="ADAL" clId="{D72F73CE-1721-4387-BCEB-FDCBB103AD89}" dt="2025-04-22T20:13:18.084" v="445" actId="20577"/>
      <pc:docMkLst>
        <pc:docMk/>
      </pc:docMkLst>
      <pc:sldChg chg="delSp modSp mod delAnim">
        <pc:chgData name="Beeman, Jessica M" userId="d353fb62-77fe-42bc-80d2-0be5a42884a5" providerId="ADAL" clId="{D72F73CE-1721-4387-BCEB-FDCBB103AD89}" dt="2025-04-22T20:06:34.010" v="390" actId="20577"/>
        <pc:sldMkLst>
          <pc:docMk/>
          <pc:sldMk cId="0" sldId="256"/>
        </pc:sldMkLst>
        <pc:spChg chg="mod">
          <ac:chgData name="Beeman, Jessica M" userId="d353fb62-77fe-42bc-80d2-0be5a42884a5" providerId="ADAL" clId="{D72F73CE-1721-4387-BCEB-FDCBB103AD89}" dt="2025-04-22T20:06:34.010" v="390" actId="20577"/>
          <ac:spMkLst>
            <pc:docMk/>
            <pc:sldMk cId="0" sldId="256"/>
            <ac:spMk id="8" creationId="{00000000-0000-0000-0000-000000000000}"/>
          </ac:spMkLst>
        </pc:spChg>
        <pc:picChg chg="del">
          <ac:chgData name="Beeman, Jessica M" userId="d353fb62-77fe-42bc-80d2-0be5a42884a5" providerId="ADAL" clId="{D72F73CE-1721-4387-BCEB-FDCBB103AD89}" dt="2025-04-22T01:14:48.123" v="0" actId="478"/>
          <ac:picMkLst>
            <pc:docMk/>
            <pc:sldMk cId="0" sldId="256"/>
            <ac:picMk id="15" creationId="{1084867E-332C-DF1E-7DAA-B8396F5D80FF}"/>
          </ac:picMkLst>
        </pc:picChg>
      </pc:sldChg>
      <pc:sldChg chg="modSp mod">
        <pc:chgData name="Beeman, Jessica M" userId="d353fb62-77fe-42bc-80d2-0be5a42884a5" providerId="ADAL" clId="{D72F73CE-1721-4387-BCEB-FDCBB103AD89}" dt="2025-04-22T19:24:34.228" v="254" actId="1076"/>
        <pc:sldMkLst>
          <pc:docMk/>
          <pc:sldMk cId="0" sldId="258"/>
        </pc:sldMkLst>
        <pc:spChg chg="mod">
          <ac:chgData name="Beeman, Jessica M" userId="d353fb62-77fe-42bc-80d2-0be5a42884a5" providerId="ADAL" clId="{D72F73CE-1721-4387-BCEB-FDCBB103AD89}" dt="2025-04-22T01:19:23.009" v="3" actId="1076"/>
          <ac:spMkLst>
            <pc:docMk/>
            <pc:sldMk cId="0" sldId="258"/>
            <ac:spMk id="9" creationId="{00000000-0000-0000-0000-000000000000}"/>
          </ac:spMkLst>
        </pc:spChg>
        <pc:picChg chg="mod">
          <ac:chgData name="Beeman, Jessica M" userId="d353fb62-77fe-42bc-80d2-0be5a42884a5" providerId="ADAL" clId="{D72F73CE-1721-4387-BCEB-FDCBB103AD89}" dt="2025-04-22T19:24:34.228" v="254" actId="1076"/>
          <ac:picMkLst>
            <pc:docMk/>
            <pc:sldMk cId="0" sldId="258"/>
            <ac:picMk id="14" creationId="{329F164D-89EB-3AAE-EF9B-79DB5627F974}"/>
          </ac:picMkLst>
        </pc:picChg>
      </pc:sldChg>
      <pc:sldChg chg="modSp mod">
        <pc:chgData name="Beeman, Jessica M" userId="d353fb62-77fe-42bc-80d2-0be5a42884a5" providerId="ADAL" clId="{D72F73CE-1721-4387-BCEB-FDCBB103AD89}" dt="2025-04-22T01:19:37.655" v="5" actId="1076"/>
        <pc:sldMkLst>
          <pc:docMk/>
          <pc:sldMk cId="0" sldId="259"/>
        </pc:sldMkLst>
        <pc:spChg chg="mod">
          <ac:chgData name="Beeman, Jessica M" userId="d353fb62-77fe-42bc-80d2-0be5a42884a5" providerId="ADAL" clId="{D72F73CE-1721-4387-BCEB-FDCBB103AD89}" dt="2025-04-22T01:19:37.655" v="5" actId="1076"/>
          <ac:spMkLst>
            <pc:docMk/>
            <pc:sldMk cId="0" sldId="259"/>
            <ac:spMk id="9" creationId="{00000000-0000-0000-0000-000000000000}"/>
          </ac:spMkLst>
        </pc:spChg>
      </pc:sldChg>
      <pc:sldChg chg="modSp mod">
        <pc:chgData name="Beeman, Jessica M" userId="d353fb62-77fe-42bc-80d2-0be5a42884a5" providerId="ADAL" clId="{D72F73CE-1721-4387-BCEB-FDCBB103AD89}" dt="2025-04-22T19:24:43.158" v="255" actId="1076"/>
        <pc:sldMkLst>
          <pc:docMk/>
          <pc:sldMk cId="0" sldId="260"/>
        </pc:sldMkLst>
        <pc:picChg chg="mod">
          <ac:chgData name="Beeman, Jessica M" userId="d353fb62-77fe-42bc-80d2-0be5a42884a5" providerId="ADAL" clId="{D72F73CE-1721-4387-BCEB-FDCBB103AD89}" dt="2025-04-22T19:24:43.158" v="255" actId="1076"/>
          <ac:picMkLst>
            <pc:docMk/>
            <pc:sldMk cId="0" sldId="260"/>
            <ac:picMk id="14" creationId="{01C7657D-5EA3-B960-4FAE-E86F431C632F}"/>
          </ac:picMkLst>
        </pc:picChg>
      </pc:sldChg>
      <pc:sldChg chg="addSp delSp modSp mod">
        <pc:chgData name="Beeman, Jessica M" userId="d353fb62-77fe-42bc-80d2-0be5a42884a5" providerId="ADAL" clId="{D72F73CE-1721-4387-BCEB-FDCBB103AD89}" dt="2025-04-22T19:24:52.256" v="256" actId="1076"/>
        <pc:sldMkLst>
          <pc:docMk/>
          <pc:sldMk cId="0" sldId="262"/>
        </pc:sldMkLst>
        <pc:grpChg chg="del">
          <ac:chgData name="Beeman, Jessica M" userId="d353fb62-77fe-42bc-80d2-0be5a42884a5" providerId="ADAL" clId="{D72F73CE-1721-4387-BCEB-FDCBB103AD89}" dt="2025-04-22T01:42:21.457" v="233" actId="478"/>
          <ac:grpSpMkLst>
            <pc:docMk/>
            <pc:sldMk cId="0" sldId="262"/>
            <ac:grpSpMk id="7" creationId="{00000000-0000-0000-0000-000000000000}"/>
          </ac:grpSpMkLst>
        </pc:grpChg>
        <pc:picChg chg="mod">
          <ac:chgData name="Beeman, Jessica M" userId="d353fb62-77fe-42bc-80d2-0be5a42884a5" providerId="ADAL" clId="{D72F73CE-1721-4387-BCEB-FDCBB103AD89}" dt="2025-04-22T19:24:52.256" v="256" actId="1076"/>
          <ac:picMkLst>
            <pc:docMk/>
            <pc:sldMk cId="0" sldId="262"/>
            <ac:picMk id="13" creationId="{88CEB4E7-367B-6836-4FEF-E97614218447}"/>
          </ac:picMkLst>
        </pc:picChg>
        <pc:picChg chg="add mod">
          <ac:chgData name="Beeman, Jessica M" userId="d353fb62-77fe-42bc-80d2-0be5a42884a5" providerId="ADAL" clId="{D72F73CE-1721-4387-BCEB-FDCBB103AD89}" dt="2025-04-22T01:43:02.892" v="241" actId="1076"/>
          <ac:picMkLst>
            <pc:docMk/>
            <pc:sldMk cId="0" sldId="262"/>
            <ac:picMk id="6146" creationId="{0BC2A59D-9221-C7F3-18AC-45C2F10A2702}"/>
          </ac:picMkLst>
        </pc:picChg>
        <pc:picChg chg="add mod">
          <ac:chgData name="Beeman, Jessica M" userId="d353fb62-77fe-42bc-80d2-0be5a42884a5" providerId="ADAL" clId="{D72F73CE-1721-4387-BCEB-FDCBB103AD89}" dt="2025-04-22T01:43:08.698" v="242" actId="1076"/>
          <ac:picMkLst>
            <pc:docMk/>
            <pc:sldMk cId="0" sldId="262"/>
            <ac:picMk id="6148" creationId="{355FDD13-B215-0F96-87A5-82B16FC177D0}"/>
          </ac:picMkLst>
        </pc:picChg>
      </pc:sldChg>
      <pc:sldChg chg="addSp delSp modSp mod">
        <pc:chgData name="Beeman, Jessica M" userId="d353fb62-77fe-42bc-80d2-0be5a42884a5" providerId="ADAL" clId="{D72F73CE-1721-4387-BCEB-FDCBB103AD89}" dt="2025-04-22T20:12:34.240" v="414" actId="20577"/>
        <pc:sldMkLst>
          <pc:docMk/>
          <pc:sldMk cId="0" sldId="263"/>
        </pc:sldMkLst>
        <pc:spChg chg="mod">
          <ac:chgData name="Beeman, Jessica M" userId="d353fb62-77fe-42bc-80d2-0be5a42884a5" providerId="ADAL" clId="{D72F73CE-1721-4387-BCEB-FDCBB103AD89}" dt="2025-04-22T01:43:32.089" v="249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Beeman, Jessica M" userId="d353fb62-77fe-42bc-80d2-0be5a42884a5" providerId="ADAL" clId="{D72F73CE-1721-4387-BCEB-FDCBB103AD89}" dt="2025-04-22T01:43:20.066" v="244" actId="14100"/>
          <ac:spMkLst>
            <pc:docMk/>
            <pc:sldMk cId="0" sldId="263"/>
            <ac:spMk id="8" creationId="{00000000-0000-0000-0000-000000000000}"/>
          </ac:spMkLst>
        </pc:spChg>
        <pc:spChg chg="mod">
          <ac:chgData name="Beeman, Jessica M" userId="d353fb62-77fe-42bc-80d2-0be5a42884a5" providerId="ADAL" clId="{D72F73CE-1721-4387-BCEB-FDCBB103AD89}" dt="2025-04-22T20:12:34.240" v="414" actId="20577"/>
          <ac:spMkLst>
            <pc:docMk/>
            <pc:sldMk cId="0" sldId="263"/>
            <ac:spMk id="10" creationId="{00000000-0000-0000-0000-000000000000}"/>
          </ac:spMkLst>
        </pc:spChg>
        <pc:grpChg chg="del mod">
          <ac:chgData name="Beeman, Jessica M" userId="d353fb62-77fe-42bc-80d2-0be5a42884a5" providerId="ADAL" clId="{D72F73CE-1721-4387-BCEB-FDCBB103AD89}" dt="2025-04-22T01:43:24.164" v="246" actId="478"/>
          <ac:grpSpMkLst>
            <pc:docMk/>
            <pc:sldMk cId="0" sldId="263"/>
            <ac:grpSpMk id="7" creationId="{00000000-0000-0000-0000-000000000000}"/>
          </ac:grpSpMkLst>
        </pc:grpChg>
        <pc:picChg chg="add mod">
          <ac:chgData name="Beeman, Jessica M" userId="d353fb62-77fe-42bc-80d2-0be5a42884a5" providerId="ADAL" clId="{D72F73CE-1721-4387-BCEB-FDCBB103AD89}" dt="2025-04-22T01:43:58.322" v="253" actId="1076"/>
          <ac:picMkLst>
            <pc:docMk/>
            <pc:sldMk cId="0" sldId="263"/>
            <ac:picMk id="13" creationId="{8A7D4CE3-95E7-2545-3996-B0A7CFA368C3}"/>
          </ac:picMkLst>
        </pc:picChg>
        <pc:picChg chg="add del mod">
          <ac:chgData name="Beeman, Jessica M" userId="d353fb62-77fe-42bc-80d2-0be5a42884a5" providerId="ADAL" clId="{D72F73CE-1721-4387-BCEB-FDCBB103AD89}" dt="2025-04-22T01:43:22.334" v="245" actId="478"/>
          <ac:picMkLst>
            <pc:docMk/>
            <pc:sldMk cId="0" sldId="263"/>
            <ac:picMk id="7170" creationId="{05239797-8B64-D234-128A-A9DA662CD032}"/>
          </ac:picMkLst>
        </pc:picChg>
        <pc:picChg chg="add mod">
          <ac:chgData name="Beeman, Jessica M" userId="d353fb62-77fe-42bc-80d2-0be5a42884a5" providerId="ADAL" clId="{D72F73CE-1721-4387-BCEB-FDCBB103AD89}" dt="2025-04-22T01:43:38.773" v="251" actId="1076"/>
          <ac:picMkLst>
            <pc:docMk/>
            <pc:sldMk cId="0" sldId="263"/>
            <ac:picMk id="7172" creationId="{84AA4C6F-05DB-5FA4-FEB9-F10EBB5ABE8E}"/>
          </ac:picMkLst>
        </pc:picChg>
      </pc:sldChg>
      <pc:sldChg chg="addSp delSp modSp mod">
        <pc:chgData name="Beeman, Jessica M" userId="d353fb62-77fe-42bc-80d2-0be5a42884a5" providerId="ADAL" clId="{D72F73CE-1721-4387-BCEB-FDCBB103AD89}" dt="2025-04-22T19:24:59.613" v="257" actId="1076"/>
        <pc:sldMkLst>
          <pc:docMk/>
          <pc:sldMk cId="0" sldId="264"/>
        </pc:sldMkLst>
        <pc:spChg chg="mod">
          <ac:chgData name="Beeman, Jessica M" userId="d353fb62-77fe-42bc-80d2-0be5a42884a5" providerId="ADAL" clId="{D72F73CE-1721-4387-BCEB-FDCBB103AD89}" dt="2025-04-22T01:22:52.008" v="14" actId="1076"/>
          <ac:spMkLst>
            <pc:docMk/>
            <pc:sldMk cId="0" sldId="264"/>
            <ac:spMk id="2" creationId="{00000000-0000-0000-0000-000000000000}"/>
          </ac:spMkLst>
        </pc:spChg>
        <pc:spChg chg="del mod topLvl">
          <ac:chgData name="Beeman, Jessica M" userId="d353fb62-77fe-42bc-80d2-0be5a42884a5" providerId="ADAL" clId="{D72F73CE-1721-4387-BCEB-FDCBB103AD89}" dt="2025-04-22T01:22:37.366" v="9" actId="478"/>
          <ac:spMkLst>
            <pc:docMk/>
            <pc:sldMk cId="0" sldId="264"/>
            <ac:spMk id="8" creationId="{00000000-0000-0000-0000-000000000000}"/>
          </ac:spMkLst>
        </pc:spChg>
        <pc:grpChg chg="del mod">
          <ac:chgData name="Beeman, Jessica M" userId="d353fb62-77fe-42bc-80d2-0be5a42884a5" providerId="ADAL" clId="{D72F73CE-1721-4387-BCEB-FDCBB103AD89}" dt="2025-04-22T01:22:37.366" v="9" actId="478"/>
          <ac:grpSpMkLst>
            <pc:docMk/>
            <pc:sldMk cId="0" sldId="264"/>
            <ac:grpSpMk id="7" creationId="{00000000-0000-0000-0000-000000000000}"/>
          </ac:grpSpMkLst>
        </pc:grpChg>
        <pc:picChg chg="mod">
          <ac:chgData name="Beeman, Jessica M" userId="d353fb62-77fe-42bc-80d2-0be5a42884a5" providerId="ADAL" clId="{D72F73CE-1721-4387-BCEB-FDCBB103AD89}" dt="2025-04-22T19:24:59.613" v="257" actId="1076"/>
          <ac:picMkLst>
            <pc:docMk/>
            <pc:sldMk cId="0" sldId="264"/>
            <ac:picMk id="13" creationId="{12BDCEB8-66F1-9C7B-9842-5DF4E106EEFF}"/>
          </ac:picMkLst>
        </pc:picChg>
        <pc:picChg chg="add mod">
          <ac:chgData name="Beeman, Jessica M" userId="d353fb62-77fe-42bc-80d2-0be5a42884a5" providerId="ADAL" clId="{D72F73CE-1721-4387-BCEB-FDCBB103AD89}" dt="2025-04-22T01:22:27.555" v="8" actId="14100"/>
          <ac:picMkLst>
            <pc:docMk/>
            <pc:sldMk cId="0" sldId="264"/>
            <ac:picMk id="1026" creationId="{1F9B08AF-C6E9-E7F5-6BA0-6526C9592334}"/>
          </ac:picMkLst>
        </pc:picChg>
        <pc:picChg chg="add mod">
          <ac:chgData name="Beeman, Jessica M" userId="d353fb62-77fe-42bc-80d2-0be5a42884a5" providerId="ADAL" clId="{D72F73CE-1721-4387-BCEB-FDCBB103AD89}" dt="2025-04-22T01:23:01.208" v="16" actId="14100"/>
          <ac:picMkLst>
            <pc:docMk/>
            <pc:sldMk cId="0" sldId="264"/>
            <ac:picMk id="1028" creationId="{FF54BA07-C3DE-B783-E1E2-7791253DC6E5}"/>
          </ac:picMkLst>
        </pc:picChg>
        <pc:picChg chg="add mod">
          <ac:chgData name="Beeman, Jessica M" userId="d353fb62-77fe-42bc-80d2-0be5a42884a5" providerId="ADAL" clId="{D72F73CE-1721-4387-BCEB-FDCBB103AD89}" dt="2025-04-22T01:24:58.828" v="20" actId="1076"/>
          <ac:picMkLst>
            <pc:docMk/>
            <pc:sldMk cId="0" sldId="264"/>
            <ac:picMk id="1030" creationId="{78FE60E4-D116-557B-DD77-D87CF275817B}"/>
          </ac:picMkLst>
        </pc:picChg>
      </pc:sldChg>
      <pc:sldChg chg="addSp modSp mod">
        <pc:chgData name="Beeman, Jessica M" userId="d353fb62-77fe-42bc-80d2-0be5a42884a5" providerId="ADAL" clId="{D72F73CE-1721-4387-BCEB-FDCBB103AD89}" dt="2025-04-22T20:13:18.084" v="445" actId="20577"/>
        <pc:sldMkLst>
          <pc:docMk/>
          <pc:sldMk cId="0" sldId="265"/>
        </pc:sldMkLst>
        <pc:spChg chg="mod">
          <ac:chgData name="Beeman, Jessica M" userId="d353fb62-77fe-42bc-80d2-0be5a42884a5" providerId="ADAL" clId="{D72F73CE-1721-4387-BCEB-FDCBB103AD89}" dt="2025-04-22T20:13:18.084" v="445" actId="20577"/>
          <ac:spMkLst>
            <pc:docMk/>
            <pc:sldMk cId="0" sldId="265"/>
            <ac:spMk id="10" creationId="{00000000-0000-0000-0000-000000000000}"/>
          </ac:spMkLst>
        </pc:spChg>
        <pc:picChg chg="add mod">
          <ac:chgData name="Beeman, Jessica M" userId="d353fb62-77fe-42bc-80d2-0be5a42884a5" providerId="ADAL" clId="{D72F73CE-1721-4387-BCEB-FDCBB103AD89}" dt="2025-04-22T01:25:19.135" v="23" actId="14100"/>
          <ac:picMkLst>
            <pc:docMk/>
            <pc:sldMk cId="0" sldId="265"/>
            <ac:picMk id="2050" creationId="{6F8CBB11-6EC2-45F0-AC20-4E015C105AEB}"/>
          </ac:picMkLst>
        </pc:picChg>
      </pc:sldChg>
      <pc:sldChg chg="addSp delSp modSp mod">
        <pc:chgData name="Beeman, Jessica M" userId="d353fb62-77fe-42bc-80d2-0be5a42884a5" providerId="ADAL" clId="{D72F73CE-1721-4387-BCEB-FDCBB103AD89}" dt="2025-04-22T19:25:17.010" v="260" actId="1076"/>
        <pc:sldMkLst>
          <pc:docMk/>
          <pc:sldMk cId="0" sldId="266"/>
        </pc:sldMkLst>
        <pc:grpChg chg="del">
          <ac:chgData name="Beeman, Jessica M" userId="d353fb62-77fe-42bc-80d2-0be5a42884a5" providerId="ADAL" clId="{D72F73CE-1721-4387-BCEB-FDCBB103AD89}" dt="2025-04-22T01:25:57.349" v="24" actId="478"/>
          <ac:grpSpMkLst>
            <pc:docMk/>
            <pc:sldMk cId="0" sldId="266"/>
            <ac:grpSpMk id="7" creationId="{00000000-0000-0000-0000-000000000000}"/>
          </ac:grpSpMkLst>
        </pc:grpChg>
        <pc:picChg chg="mod">
          <ac:chgData name="Beeman, Jessica M" userId="d353fb62-77fe-42bc-80d2-0be5a42884a5" providerId="ADAL" clId="{D72F73CE-1721-4387-BCEB-FDCBB103AD89}" dt="2025-04-22T19:25:14.610" v="259" actId="1076"/>
          <ac:picMkLst>
            <pc:docMk/>
            <pc:sldMk cId="0" sldId="266"/>
            <ac:picMk id="14" creationId="{3EEB5184-0FD7-0C40-3875-74ED00A3A97A}"/>
          </ac:picMkLst>
        </pc:picChg>
        <pc:picChg chg="add mod">
          <ac:chgData name="Beeman, Jessica M" userId="d353fb62-77fe-42bc-80d2-0be5a42884a5" providerId="ADAL" clId="{D72F73CE-1721-4387-BCEB-FDCBB103AD89}" dt="2025-04-22T19:25:17.010" v="260" actId="1076"/>
          <ac:picMkLst>
            <pc:docMk/>
            <pc:sldMk cId="0" sldId="266"/>
            <ac:picMk id="3074" creationId="{745EFF6B-FF0B-F224-6F11-CFBA17832AF4}"/>
          </ac:picMkLst>
        </pc:picChg>
      </pc:sldChg>
      <pc:sldChg chg="addSp delSp modSp mod">
        <pc:chgData name="Beeman, Jessica M" userId="d353fb62-77fe-42bc-80d2-0be5a42884a5" providerId="ADAL" clId="{D72F73CE-1721-4387-BCEB-FDCBB103AD89}" dt="2025-04-22T01:26:23.165" v="32" actId="1076"/>
        <pc:sldMkLst>
          <pc:docMk/>
          <pc:sldMk cId="0" sldId="267"/>
        </pc:sldMkLst>
        <pc:grpChg chg="del">
          <ac:chgData name="Beeman, Jessica M" userId="d353fb62-77fe-42bc-80d2-0be5a42884a5" providerId="ADAL" clId="{D72F73CE-1721-4387-BCEB-FDCBB103AD89}" dt="2025-04-22T01:26:11.480" v="28" actId="478"/>
          <ac:grpSpMkLst>
            <pc:docMk/>
            <pc:sldMk cId="0" sldId="267"/>
            <ac:grpSpMk id="7" creationId="{00000000-0000-0000-0000-000000000000}"/>
          </ac:grpSpMkLst>
        </pc:grpChg>
        <pc:picChg chg="add mod">
          <ac:chgData name="Beeman, Jessica M" userId="d353fb62-77fe-42bc-80d2-0be5a42884a5" providerId="ADAL" clId="{D72F73CE-1721-4387-BCEB-FDCBB103AD89}" dt="2025-04-22T01:26:23.165" v="32" actId="1076"/>
          <ac:picMkLst>
            <pc:docMk/>
            <pc:sldMk cId="0" sldId="267"/>
            <ac:picMk id="4098" creationId="{A688FF7A-5027-DDC5-5DCD-12CD25B895EC}"/>
          </ac:picMkLst>
        </pc:picChg>
      </pc:sldChg>
      <pc:sldChg chg="modSp mod">
        <pc:chgData name="Beeman, Jessica M" userId="d353fb62-77fe-42bc-80d2-0be5a42884a5" providerId="ADAL" clId="{D72F73CE-1721-4387-BCEB-FDCBB103AD89}" dt="2025-04-22T19:25:24.761" v="261" actId="1076"/>
        <pc:sldMkLst>
          <pc:docMk/>
          <pc:sldMk cId="0" sldId="268"/>
        </pc:sldMkLst>
        <pc:picChg chg="mod">
          <ac:chgData name="Beeman, Jessica M" userId="d353fb62-77fe-42bc-80d2-0be5a42884a5" providerId="ADAL" clId="{D72F73CE-1721-4387-BCEB-FDCBB103AD89}" dt="2025-04-22T19:25:24.761" v="261" actId="1076"/>
          <ac:picMkLst>
            <pc:docMk/>
            <pc:sldMk cId="0" sldId="268"/>
            <ac:picMk id="17" creationId="{3A11D038-13C3-D3CD-4398-3DD412A0E5FF}"/>
          </ac:picMkLst>
        </pc:picChg>
      </pc:sldChg>
      <pc:sldChg chg="new del">
        <pc:chgData name="Beeman, Jessica M" userId="d353fb62-77fe-42bc-80d2-0be5a42884a5" providerId="ADAL" clId="{D72F73CE-1721-4387-BCEB-FDCBB103AD89}" dt="2025-04-22T01:27:02.816" v="34" actId="2696"/>
        <pc:sldMkLst>
          <pc:docMk/>
          <pc:sldMk cId="1738796190" sldId="270"/>
        </pc:sldMkLst>
      </pc:sldChg>
      <pc:sldChg chg="addSp delSp modSp add mod">
        <pc:chgData name="Beeman, Jessica M" userId="d353fb62-77fe-42bc-80d2-0be5a42884a5" providerId="ADAL" clId="{D72F73CE-1721-4387-BCEB-FDCBB103AD89}" dt="2025-04-22T19:25:32.920" v="262" actId="1076"/>
        <pc:sldMkLst>
          <pc:docMk/>
          <pc:sldMk cId="1956183150" sldId="270"/>
        </pc:sldMkLst>
        <pc:spChg chg="add del mod">
          <ac:chgData name="Beeman, Jessica M" userId="d353fb62-77fe-42bc-80d2-0be5a42884a5" providerId="ADAL" clId="{D72F73CE-1721-4387-BCEB-FDCBB103AD89}" dt="2025-04-22T01:33:20.923" v="225" actId="1076"/>
          <ac:spMkLst>
            <pc:docMk/>
            <pc:sldMk cId="1956183150" sldId="270"/>
            <ac:spMk id="2" creationId="{293BB4AB-BCED-BB56-D8A5-B6CF460438D6}"/>
          </ac:spMkLst>
        </pc:spChg>
        <pc:spChg chg="mod">
          <ac:chgData name="Beeman, Jessica M" userId="d353fb62-77fe-42bc-80d2-0be5a42884a5" providerId="ADAL" clId="{D72F73CE-1721-4387-BCEB-FDCBB103AD89}" dt="2025-04-22T01:29:16.396" v="182" actId="20577"/>
          <ac:spMkLst>
            <pc:docMk/>
            <pc:sldMk cId="1956183150" sldId="270"/>
            <ac:spMk id="10" creationId="{13BAC9EA-CE1A-58DB-DE3C-6ABEC968DDAF}"/>
          </ac:spMkLst>
        </pc:spChg>
        <pc:spChg chg="mod">
          <ac:chgData name="Beeman, Jessica M" userId="d353fb62-77fe-42bc-80d2-0be5a42884a5" providerId="ADAL" clId="{D72F73CE-1721-4387-BCEB-FDCBB103AD89}" dt="2025-04-22T01:28:30.498" v="101" actId="20577"/>
          <ac:spMkLst>
            <pc:docMk/>
            <pc:sldMk cId="1956183150" sldId="270"/>
            <ac:spMk id="11" creationId="{8D127584-7764-2926-7B2A-F3E1E02F7574}"/>
          </ac:spMkLst>
        </pc:spChg>
        <pc:spChg chg="del mod">
          <ac:chgData name="Beeman, Jessica M" userId="d353fb62-77fe-42bc-80d2-0be5a42884a5" providerId="ADAL" clId="{D72F73CE-1721-4387-BCEB-FDCBB103AD89}" dt="2025-04-22T01:31:35.418" v="212"/>
          <ac:spMkLst>
            <pc:docMk/>
            <pc:sldMk cId="1956183150" sldId="270"/>
            <ac:spMk id="12" creationId="{9D4302B8-A32B-751E-56ED-42085FD1954B}"/>
          </ac:spMkLst>
        </pc:spChg>
        <pc:spChg chg="add">
          <ac:chgData name="Beeman, Jessica M" userId="d353fb62-77fe-42bc-80d2-0be5a42884a5" providerId="ADAL" clId="{D72F73CE-1721-4387-BCEB-FDCBB103AD89}" dt="2025-04-22T01:30:34.963" v="183"/>
          <ac:spMkLst>
            <pc:docMk/>
            <pc:sldMk cId="1956183150" sldId="270"/>
            <ac:spMk id="13" creationId="{83C3A3CD-59AE-40AF-457D-9A4F8B4BE622}"/>
          </ac:spMkLst>
        </pc:spChg>
        <pc:spChg chg="add mod">
          <ac:chgData name="Beeman, Jessica M" userId="d353fb62-77fe-42bc-80d2-0be5a42884a5" providerId="ADAL" clId="{D72F73CE-1721-4387-BCEB-FDCBB103AD89}" dt="2025-04-22T01:30:39.291" v="184"/>
          <ac:spMkLst>
            <pc:docMk/>
            <pc:sldMk cId="1956183150" sldId="270"/>
            <ac:spMk id="14" creationId="{83C72F76-9126-45C2-B58F-2C72692E43C9}"/>
          </ac:spMkLst>
        </pc:spChg>
        <pc:grpChg chg="del">
          <ac:chgData name="Beeman, Jessica M" userId="d353fb62-77fe-42bc-80d2-0be5a42884a5" providerId="ADAL" clId="{D72F73CE-1721-4387-BCEB-FDCBB103AD89}" dt="2025-04-22T01:28:13.064" v="36" actId="478"/>
          <ac:grpSpMkLst>
            <pc:docMk/>
            <pc:sldMk cId="1956183150" sldId="270"/>
            <ac:grpSpMk id="7" creationId="{8437D13C-784F-CA5A-D670-A965B3C47C09}"/>
          </ac:grpSpMkLst>
        </pc:grpChg>
        <pc:picChg chg="mod">
          <ac:chgData name="Beeman, Jessica M" userId="d353fb62-77fe-42bc-80d2-0be5a42884a5" providerId="ADAL" clId="{D72F73CE-1721-4387-BCEB-FDCBB103AD89}" dt="2025-04-22T19:25:32.920" v="262" actId="1076"/>
          <ac:picMkLst>
            <pc:docMk/>
            <pc:sldMk cId="1956183150" sldId="270"/>
            <ac:picMk id="15" creationId="{2890FA32-BBF5-A9DA-E6FE-702CD5B649BD}"/>
          </ac:picMkLst>
        </pc:picChg>
        <pc:picChg chg="add mod">
          <ac:chgData name="Beeman, Jessica M" userId="d353fb62-77fe-42bc-80d2-0be5a42884a5" providerId="ADAL" clId="{D72F73CE-1721-4387-BCEB-FDCBB103AD89}" dt="2025-04-22T01:31:33.742" v="210" actId="1076"/>
          <ac:picMkLst>
            <pc:docMk/>
            <pc:sldMk cId="1956183150" sldId="270"/>
            <ac:picMk id="5122" creationId="{14595533-A9CC-2B64-0CA5-9030DEF7B9FF}"/>
          </ac:picMkLst>
        </pc:picChg>
        <pc:picChg chg="add mod">
          <ac:chgData name="Beeman, Jessica M" userId="d353fb62-77fe-42bc-80d2-0be5a42884a5" providerId="ADAL" clId="{D72F73CE-1721-4387-BCEB-FDCBB103AD89}" dt="2025-04-22T01:31:21.906" v="186" actId="1076"/>
          <ac:picMkLst>
            <pc:docMk/>
            <pc:sldMk cId="1956183150" sldId="270"/>
            <ac:picMk id="5126" creationId="{1911E7A6-0DB9-337C-0703-C6C33A758692}"/>
          </ac:picMkLst>
        </pc:picChg>
        <pc:picChg chg="add del">
          <ac:chgData name="Beeman, Jessica M" userId="d353fb62-77fe-42bc-80d2-0be5a42884a5" providerId="ADAL" clId="{D72F73CE-1721-4387-BCEB-FDCBB103AD89}" dt="2025-04-22T01:33:13.319" v="223" actId="478"/>
          <ac:picMkLst>
            <pc:docMk/>
            <pc:sldMk cId="1956183150" sldId="270"/>
            <ac:picMk id="5128" creationId="{37AB377D-4A9D-5EAE-ECAB-E0B986D07B9C}"/>
          </ac:picMkLst>
        </pc:picChg>
        <pc:picChg chg="add mod">
          <ac:chgData name="Beeman, Jessica M" userId="d353fb62-77fe-42bc-80d2-0be5a42884a5" providerId="ADAL" clId="{D72F73CE-1721-4387-BCEB-FDCBB103AD89}" dt="2025-04-22T01:33:07.298" v="221" actId="1076"/>
          <ac:picMkLst>
            <pc:docMk/>
            <pc:sldMk cId="1956183150" sldId="270"/>
            <ac:picMk id="5130" creationId="{A9C126C0-216B-09F0-2722-74887E2AE78B}"/>
          </ac:picMkLst>
        </pc:picChg>
        <pc:picChg chg="add mod">
          <ac:chgData name="Beeman, Jessica M" userId="d353fb62-77fe-42bc-80d2-0be5a42884a5" providerId="ADAL" clId="{D72F73CE-1721-4387-BCEB-FDCBB103AD89}" dt="2025-04-22T01:33:43.486" v="230" actId="1076"/>
          <ac:picMkLst>
            <pc:docMk/>
            <pc:sldMk cId="1956183150" sldId="270"/>
            <ac:picMk id="5132" creationId="{E45FD5E9-FC19-EAE7-631D-633177767D9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7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jpe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5621000" cy="3109311"/>
          </a:xfrm>
          <a:prstGeom prst="rect">
            <a:avLst/>
          </a:prstGeom>
          <a:solidFill>
            <a:srgbClr val="52222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959121" y="1554656"/>
            <a:ext cx="1025525" cy="1025525"/>
            <a:chOff x="0" y="0"/>
            <a:chExt cx="1367367" cy="13673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67367" cy="1367367"/>
              <a:chOff x="0" y="0"/>
              <a:chExt cx="4111117" cy="41111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11117" cy="4111117"/>
              </a:xfrm>
              <a:custGeom>
                <a:avLst/>
                <a:gdLst/>
                <a:ahLst/>
                <a:cxnLst/>
                <a:rect l="l" t="t" r="r" b="b"/>
                <a:pathLst>
                  <a:path w="4111117" h="4111117">
                    <a:moveTo>
                      <a:pt x="4111117" y="4111117"/>
                    </a:moveTo>
                    <a:lnTo>
                      <a:pt x="1124331" y="4111117"/>
                    </a:lnTo>
                    <a:cubicBezTo>
                      <a:pt x="503428" y="4111117"/>
                      <a:pt x="0" y="3607689"/>
                      <a:pt x="0" y="2986786"/>
                    </a:cubicBezTo>
                    <a:lnTo>
                      <a:pt x="0" y="0"/>
                    </a:lnTo>
                    <a:lnTo>
                      <a:pt x="2986786" y="0"/>
                    </a:lnTo>
                    <a:cubicBezTo>
                      <a:pt x="3607816" y="0"/>
                      <a:pt x="4111117" y="503428"/>
                      <a:pt x="4111117" y="1124331"/>
                    </a:cubicBezTo>
                    <a:lnTo>
                      <a:pt x="4111117" y="4111117"/>
                    </a:lnTo>
                    <a:close/>
                  </a:path>
                </a:pathLst>
              </a:custGeom>
              <a:solidFill>
                <a:srgbClr val="9EA2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428119" y="269610"/>
              <a:ext cx="511128" cy="828147"/>
            </a:xfrm>
            <a:custGeom>
              <a:avLst/>
              <a:gdLst/>
              <a:ahLst/>
              <a:cxnLst/>
              <a:rect l="l" t="t" r="r" b="b"/>
              <a:pathLst>
                <a:path w="511128" h="828147">
                  <a:moveTo>
                    <a:pt x="0" y="0"/>
                  </a:moveTo>
                  <a:lnTo>
                    <a:pt x="511129" y="0"/>
                  </a:lnTo>
                  <a:lnTo>
                    <a:pt x="511129" y="828147"/>
                  </a:lnTo>
                  <a:lnTo>
                    <a:pt x="0" y="82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8682839" cy="8801100"/>
            <a:chOff x="0" y="0"/>
            <a:chExt cx="812800" cy="8238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23870"/>
            </a:xfrm>
            <a:custGeom>
              <a:avLst/>
              <a:gdLst/>
              <a:ahLst/>
              <a:cxnLst/>
              <a:rect l="l" t="t" r="r" b="b"/>
              <a:pathLst>
                <a:path w="812800" h="823870">
                  <a:moveTo>
                    <a:pt x="0" y="0"/>
                  </a:moveTo>
                  <a:lnTo>
                    <a:pt x="812800" y="0"/>
                  </a:lnTo>
                  <a:lnTo>
                    <a:pt x="812800" y="823870"/>
                  </a:lnTo>
                  <a:lnTo>
                    <a:pt x="0" y="823870"/>
                  </a:lnTo>
                  <a:close/>
                </a:path>
              </a:pathLst>
            </a:custGeom>
            <a:blipFill>
              <a:blip r:embed="rId6"/>
              <a:stretch>
                <a:fillRect l="-681" r="-681"/>
              </a:stretch>
            </a:blipFill>
          </p:spPr>
          <p:txBody>
            <a:bodyPr/>
            <a:lstStyle/>
            <a:p>
              <a:r>
                <a:rPr lang="en-US" dirty="0"/>
                <a:t>                                                                                                                               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8221467" y="6652947"/>
            <a:ext cx="7262689" cy="1979083"/>
          </a:xfrm>
          <a:custGeom>
            <a:avLst/>
            <a:gdLst/>
            <a:ahLst/>
            <a:cxnLst/>
            <a:rect l="l" t="t" r="r" b="b"/>
            <a:pathLst>
              <a:path w="7262689" h="1979083">
                <a:moveTo>
                  <a:pt x="0" y="0"/>
                </a:moveTo>
                <a:lnTo>
                  <a:pt x="7262689" y="0"/>
                </a:lnTo>
                <a:lnTo>
                  <a:pt x="7262689" y="1979083"/>
                </a:lnTo>
                <a:lnTo>
                  <a:pt x="0" y="19790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228693" y="3823430"/>
            <a:ext cx="5755953" cy="2569097"/>
            <a:chOff x="0" y="0"/>
            <a:chExt cx="7674605" cy="342546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04775"/>
              <a:ext cx="7674605" cy="2535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09"/>
                </a:lnSpc>
              </a:pPr>
              <a:r>
                <a:rPr lang="en-US" sz="6999" spc="-34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Guidelines for No Backpacks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846343"/>
              <a:ext cx="7674605" cy="579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Everything you need to know today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046485" y="561610"/>
            <a:ext cx="6938161" cy="112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2"/>
              </a:lnSpc>
            </a:pPr>
            <a:r>
              <a:rPr lang="en-US" sz="4814" i="1" spc="240">
                <a:solidFill>
                  <a:srgbClr val="FFFFFF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Starts </a:t>
            </a:r>
          </a:p>
          <a:p>
            <a:pPr algn="ctr">
              <a:lnSpc>
                <a:spcPts val="4332"/>
              </a:lnSpc>
            </a:pPr>
            <a:r>
              <a:rPr lang="en-US" sz="4814" i="1" spc="240">
                <a:solidFill>
                  <a:srgbClr val="FFFFFF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May 1, 2025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35B3CD-2665-A146-019E-CDF04D02A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07300" y="41973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7"/>
    </mc:Choice>
    <mc:Fallback xmlns="">
      <p:transition spd="slow" advTm="15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5621000" cy="3109311"/>
          </a:xfrm>
          <a:prstGeom prst="rect">
            <a:avLst/>
          </a:prstGeom>
          <a:solidFill>
            <a:srgbClr val="52222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959121" y="1554656"/>
            <a:ext cx="1025525" cy="1025525"/>
            <a:chOff x="0" y="0"/>
            <a:chExt cx="1367367" cy="13673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67367" cy="1367367"/>
              <a:chOff x="0" y="0"/>
              <a:chExt cx="4111117" cy="41111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11117" cy="4111117"/>
              </a:xfrm>
              <a:custGeom>
                <a:avLst/>
                <a:gdLst/>
                <a:ahLst/>
                <a:cxnLst/>
                <a:rect l="l" t="t" r="r" b="b"/>
                <a:pathLst>
                  <a:path w="4111117" h="4111117">
                    <a:moveTo>
                      <a:pt x="4111117" y="4111117"/>
                    </a:moveTo>
                    <a:lnTo>
                      <a:pt x="1124331" y="4111117"/>
                    </a:lnTo>
                    <a:cubicBezTo>
                      <a:pt x="503428" y="4111117"/>
                      <a:pt x="0" y="3607689"/>
                      <a:pt x="0" y="2986786"/>
                    </a:cubicBezTo>
                    <a:lnTo>
                      <a:pt x="0" y="0"/>
                    </a:lnTo>
                    <a:lnTo>
                      <a:pt x="2986786" y="0"/>
                    </a:lnTo>
                    <a:cubicBezTo>
                      <a:pt x="3607816" y="0"/>
                      <a:pt x="4111117" y="503428"/>
                      <a:pt x="4111117" y="1124331"/>
                    </a:cubicBezTo>
                    <a:lnTo>
                      <a:pt x="4111117" y="4111117"/>
                    </a:lnTo>
                    <a:close/>
                  </a:path>
                </a:pathLst>
              </a:custGeom>
              <a:solidFill>
                <a:srgbClr val="9EA2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428119" y="269610"/>
              <a:ext cx="511128" cy="828147"/>
            </a:xfrm>
            <a:custGeom>
              <a:avLst/>
              <a:gdLst/>
              <a:ahLst/>
              <a:cxnLst/>
              <a:rect l="l" t="t" r="r" b="b"/>
              <a:pathLst>
                <a:path w="511128" h="828147">
                  <a:moveTo>
                    <a:pt x="0" y="0"/>
                  </a:moveTo>
                  <a:lnTo>
                    <a:pt x="511129" y="0"/>
                  </a:lnTo>
                  <a:lnTo>
                    <a:pt x="511129" y="828147"/>
                  </a:lnTo>
                  <a:lnTo>
                    <a:pt x="0" y="82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8682839" cy="8801100"/>
            <a:chOff x="0" y="0"/>
            <a:chExt cx="812800" cy="8238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23870"/>
            </a:xfrm>
            <a:custGeom>
              <a:avLst/>
              <a:gdLst/>
              <a:ahLst/>
              <a:cxnLst/>
              <a:rect l="l" t="t" r="r" b="b"/>
              <a:pathLst>
                <a:path w="812800" h="823870">
                  <a:moveTo>
                    <a:pt x="0" y="0"/>
                  </a:moveTo>
                  <a:lnTo>
                    <a:pt x="812800" y="0"/>
                  </a:lnTo>
                  <a:lnTo>
                    <a:pt x="812800" y="823870"/>
                  </a:lnTo>
                  <a:lnTo>
                    <a:pt x="0" y="823870"/>
                  </a:lnTo>
                  <a:close/>
                </a:path>
              </a:pathLst>
            </a:custGeom>
            <a:blipFill>
              <a:blip r:embed="rId6"/>
              <a:stretch>
                <a:fillRect l="-26644" r="-266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15930" y="3122017"/>
            <a:ext cx="6737896" cy="1802018"/>
            <a:chOff x="0" y="0"/>
            <a:chExt cx="8983861" cy="240269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6200"/>
              <a:ext cx="8983861" cy="931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50"/>
                </a:lnSpc>
              </a:pPr>
              <a:r>
                <a:rPr lang="en-US" sz="5000" spc="-250" dirty="0" err="1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Revisado</a:t>
              </a:r>
              <a:endParaRPr lang="en-US" sz="5000" spc="-250" dirty="0">
                <a:solidFill>
                  <a:srgbClr val="07000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13971"/>
              <a:ext cx="8983861" cy="1188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Entregado en el SALÓN DE LA BANDA antes del primer período.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515665" y="399686"/>
            <a:ext cx="6938161" cy="48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598"/>
              </a:lnSpc>
            </a:pPr>
            <a:r>
              <a:rPr lang="en-US" sz="3998" spc="199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Instrumentos de banda</a:t>
            </a:r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6F8CBB11-6EC2-45F0-AC20-4E015C105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8" y="399685"/>
            <a:ext cx="4394671" cy="439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A99AF6-6E7B-3BB7-A5E7-6C17E1D85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07300" y="41973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4"/>
    </mc:Choice>
    <mc:Fallback>
      <p:transition spd="slow" advTm="9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5621000" cy="3109311"/>
          </a:xfrm>
          <a:prstGeom prst="rect">
            <a:avLst/>
          </a:prstGeom>
          <a:solidFill>
            <a:srgbClr val="52222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959121" y="1554656"/>
            <a:ext cx="1025525" cy="1025525"/>
            <a:chOff x="0" y="0"/>
            <a:chExt cx="1367367" cy="13673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67367" cy="1367367"/>
              <a:chOff x="0" y="0"/>
              <a:chExt cx="4111117" cy="41111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11117" cy="4111117"/>
              </a:xfrm>
              <a:custGeom>
                <a:avLst/>
                <a:gdLst/>
                <a:ahLst/>
                <a:cxnLst/>
                <a:rect l="l" t="t" r="r" b="b"/>
                <a:pathLst>
                  <a:path w="4111117" h="4111117">
                    <a:moveTo>
                      <a:pt x="4111117" y="4111117"/>
                    </a:moveTo>
                    <a:lnTo>
                      <a:pt x="1124331" y="4111117"/>
                    </a:lnTo>
                    <a:cubicBezTo>
                      <a:pt x="503428" y="4111117"/>
                      <a:pt x="0" y="3607689"/>
                      <a:pt x="0" y="2986786"/>
                    </a:cubicBezTo>
                    <a:lnTo>
                      <a:pt x="0" y="0"/>
                    </a:lnTo>
                    <a:lnTo>
                      <a:pt x="2986786" y="0"/>
                    </a:lnTo>
                    <a:cubicBezTo>
                      <a:pt x="3607816" y="0"/>
                      <a:pt x="4111117" y="503428"/>
                      <a:pt x="4111117" y="1124331"/>
                    </a:cubicBezTo>
                    <a:lnTo>
                      <a:pt x="4111117" y="4111117"/>
                    </a:lnTo>
                    <a:close/>
                  </a:path>
                </a:pathLst>
              </a:custGeom>
              <a:solidFill>
                <a:srgbClr val="9EA2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428119" y="269610"/>
              <a:ext cx="511128" cy="828147"/>
            </a:xfrm>
            <a:custGeom>
              <a:avLst/>
              <a:gdLst/>
              <a:ahLst/>
              <a:cxnLst/>
              <a:rect l="l" t="t" r="r" b="b"/>
              <a:pathLst>
                <a:path w="511128" h="828147">
                  <a:moveTo>
                    <a:pt x="0" y="0"/>
                  </a:moveTo>
                  <a:lnTo>
                    <a:pt x="511129" y="0"/>
                  </a:lnTo>
                  <a:lnTo>
                    <a:pt x="511129" y="828147"/>
                  </a:lnTo>
                  <a:lnTo>
                    <a:pt x="0" y="82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2484627" y="3248269"/>
            <a:ext cx="3136373" cy="4281738"/>
          </a:xfrm>
          <a:custGeom>
            <a:avLst/>
            <a:gdLst/>
            <a:ahLst/>
            <a:cxnLst/>
            <a:rect l="l" t="t" r="r" b="b"/>
            <a:pathLst>
              <a:path w="3136373" h="4281738">
                <a:moveTo>
                  <a:pt x="0" y="0"/>
                </a:moveTo>
                <a:lnTo>
                  <a:pt x="3136373" y="0"/>
                </a:lnTo>
                <a:lnTo>
                  <a:pt x="3136373" y="4281738"/>
                </a:lnTo>
                <a:lnTo>
                  <a:pt x="0" y="42817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8715930" y="3122017"/>
            <a:ext cx="6737896" cy="4088018"/>
            <a:chOff x="0" y="0"/>
            <a:chExt cx="8983861" cy="545069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76200"/>
              <a:ext cx="8983861" cy="931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50"/>
                </a:lnSpc>
              </a:pPr>
              <a:r>
                <a:rPr lang="en-US" sz="5000" spc="-250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Clear/ Mesh Bags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213971"/>
              <a:ext cx="8983861" cy="4236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No Tint</a:t>
              </a:r>
            </a:p>
            <a:p>
              <a:pPr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Full Visibility</a:t>
              </a:r>
            </a:p>
            <a:p>
              <a:pPr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No Padded Backs</a:t>
              </a:r>
            </a:p>
            <a:p>
              <a:pPr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No Paper Liners</a:t>
              </a:r>
            </a:p>
            <a:p>
              <a:pPr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No Stripes/ Patterns</a:t>
              </a:r>
            </a:p>
            <a:p>
              <a:pPr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Leather Reinforced Edges </a:t>
              </a:r>
            </a:p>
            <a:p>
              <a:pPr marL="0" lvl="0" indent="0"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are Okay.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515665" y="428261"/>
            <a:ext cx="6938161" cy="58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2"/>
              </a:lnSpc>
            </a:pPr>
            <a:r>
              <a:rPr lang="en-US" sz="4814" spc="24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Acceptable Bags</a:t>
            </a:r>
          </a:p>
        </p:txBody>
      </p:sp>
      <p:pic>
        <p:nvPicPr>
          <p:cNvPr id="14" name="Slide 11">
            <a:hlinkClick r:id="" action="ppaction://media"/>
            <a:extLst>
              <a:ext uri="{FF2B5EF4-FFF2-40B4-BE49-F238E27FC236}">
                <a16:creationId xmlns:a16="http://schemas.microsoft.com/office/drawing/2014/main" id="{3EEB5184-0FD7-0C40-3875-74ED00A3A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68683" y="8054296"/>
            <a:ext cx="406400" cy="4064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45EFF6B-FF0B-F224-6F11-CFBA17832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4" y="199346"/>
            <a:ext cx="8058150" cy="80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9"/>
    </mc:Choice>
    <mc:Fallback xmlns="">
      <p:transition spd="slow" advTm="25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5621000" cy="3109311"/>
          </a:xfrm>
          <a:prstGeom prst="rect">
            <a:avLst/>
          </a:prstGeom>
          <a:solidFill>
            <a:srgbClr val="52222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959121" y="1554656"/>
            <a:ext cx="1025525" cy="1025525"/>
            <a:chOff x="0" y="0"/>
            <a:chExt cx="1367367" cy="13673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67367" cy="1367367"/>
              <a:chOff x="0" y="0"/>
              <a:chExt cx="4111117" cy="41111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11117" cy="4111117"/>
              </a:xfrm>
              <a:custGeom>
                <a:avLst/>
                <a:gdLst/>
                <a:ahLst/>
                <a:cxnLst/>
                <a:rect l="l" t="t" r="r" b="b"/>
                <a:pathLst>
                  <a:path w="4111117" h="4111117">
                    <a:moveTo>
                      <a:pt x="4111117" y="4111117"/>
                    </a:moveTo>
                    <a:lnTo>
                      <a:pt x="1124331" y="4111117"/>
                    </a:lnTo>
                    <a:cubicBezTo>
                      <a:pt x="503428" y="4111117"/>
                      <a:pt x="0" y="3607689"/>
                      <a:pt x="0" y="2986786"/>
                    </a:cubicBezTo>
                    <a:lnTo>
                      <a:pt x="0" y="0"/>
                    </a:lnTo>
                    <a:lnTo>
                      <a:pt x="2986786" y="0"/>
                    </a:lnTo>
                    <a:cubicBezTo>
                      <a:pt x="3607816" y="0"/>
                      <a:pt x="4111117" y="503428"/>
                      <a:pt x="4111117" y="1124331"/>
                    </a:cubicBezTo>
                    <a:lnTo>
                      <a:pt x="4111117" y="4111117"/>
                    </a:lnTo>
                    <a:close/>
                  </a:path>
                </a:pathLst>
              </a:custGeom>
              <a:solidFill>
                <a:srgbClr val="9EA2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428119" y="269610"/>
              <a:ext cx="511128" cy="828147"/>
            </a:xfrm>
            <a:custGeom>
              <a:avLst/>
              <a:gdLst/>
              <a:ahLst/>
              <a:cxnLst/>
              <a:rect l="l" t="t" r="r" b="b"/>
              <a:pathLst>
                <a:path w="511128" h="828147">
                  <a:moveTo>
                    <a:pt x="0" y="0"/>
                  </a:moveTo>
                  <a:lnTo>
                    <a:pt x="511129" y="0"/>
                  </a:lnTo>
                  <a:lnTo>
                    <a:pt x="511129" y="828147"/>
                  </a:lnTo>
                  <a:lnTo>
                    <a:pt x="0" y="82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2484627" y="3248269"/>
            <a:ext cx="3136373" cy="4281738"/>
          </a:xfrm>
          <a:custGeom>
            <a:avLst/>
            <a:gdLst/>
            <a:ahLst/>
            <a:cxnLst/>
            <a:rect l="l" t="t" r="r" b="b"/>
            <a:pathLst>
              <a:path w="3136373" h="4281738">
                <a:moveTo>
                  <a:pt x="0" y="0"/>
                </a:moveTo>
                <a:lnTo>
                  <a:pt x="3136373" y="0"/>
                </a:lnTo>
                <a:lnTo>
                  <a:pt x="3136373" y="4281738"/>
                </a:lnTo>
                <a:lnTo>
                  <a:pt x="0" y="42817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8715930" y="3122017"/>
            <a:ext cx="6737896" cy="3364118"/>
            <a:chOff x="0" y="0"/>
            <a:chExt cx="8983861" cy="448549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76200"/>
              <a:ext cx="8983861" cy="179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50"/>
                </a:lnSpc>
              </a:pPr>
              <a:r>
                <a:rPr lang="en-US" sz="5000" spc="-250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Bolsas transparentes/de malla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077571"/>
              <a:ext cx="8983861" cy="2407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Sin tinte. Visibilidad total. Sin respaldos acolchados. Sin revestimientos de papel. Sin rayas/patrones. Los bordes reforzados con cuero están bien.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515665" y="428261"/>
            <a:ext cx="6938161" cy="58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332"/>
              </a:lnSpc>
            </a:pPr>
            <a:r>
              <a:rPr lang="en-US" sz="4814" spc="24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Bolsas aceptables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688FF7A-5027-DDC5-5DCD-12CD25B89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2" y="214035"/>
            <a:ext cx="8373030" cy="83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975D9C-37C5-B8AB-6CA2-CCD65F748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07300" y="41973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91"/>
    </mc:Choice>
    <mc:Fallback>
      <p:transition spd="slow" advTm="18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5621000" cy="3109311"/>
          </a:xfrm>
          <a:prstGeom prst="rect">
            <a:avLst/>
          </a:prstGeom>
          <a:solidFill>
            <a:srgbClr val="52222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959121" y="1554656"/>
            <a:ext cx="1025525" cy="1025525"/>
            <a:chOff x="0" y="0"/>
            <a:chExt cx="1367367" cy="13673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67367" cy="1367367"/>
              <a:chOff x="0" y="0"/>
              <a:chExt cx="4111117" cy="41111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11117" cy="4111117"/>
              </a:xfrm>
              <a:custGeom>
                <a:avLst/>
                <a:gdLst/>
                <a:ahLst/>
                <a:cxnLst/>
                <a:rect l="l" t="t" r="r" b="b"/>
                <a:pathLst>
                  <a:path w="4111117" h="4111117">
                    <a:moveTo>
                      <a:pt x="4111117" y="4111117"/>
                    </a:moveTo>
                    <a:lnTo>
                      <a:pt x="1124331" y="4111117"/>
                    </a:lnTo>
                    <a:cubicBezTo>
                      <a:pt x="503428" y="4111117"/>
                      <a:pt x="0" y="3607689"/>
                      <a:pt x="0" y="2986786"/>
                    </a:cubicBezTo>
                    <a:lnTo>
                      <a:pt x="0" y="0"/>
                    </a:lnTo>
                    <a:lnTo>
                      <a:pt x="2986786" y="0"/>
                    </a:lnTo>
                    <a:cubicBezTo>
                      <a:pt x="3607816" y="0"/>
                      <a:pt x="4111117" y="503428"/>
                      <a:pt x="4111117" y="1124331"/>
                    </a:cubicBezTo>
                    <a:lnTo>
                      <a:pt x="4111117" y="4111117"/>
                    </a:lnTo>
                    <a:close/>
                  </a:path>
                </a:pathLst>
              </a:custGeom>
              <a:solidFill>
                <a:srgbClr val="9EA2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428119" y="269610"/>
              <a:ext cx="511128" cy="828147"/>
            </a:xfrm>
            <a:custGeom>
              <a:avLst/>
              <a:gdLst/>
              <a:ahLst/>
              <a:cxnLst/>
              <a:rect l="l" t="t" r="r" b="b"/>
              <a:pathLst>
                <a:path w="511128" h="828147">
                  <a:moveTo>
                    <a:pt x="0" y="0"/>
                  </a:moveTo>
                  <a:lnTo>
                    <a:pt x="511129" y="0"/>
                  </a:lnTo>
                  <a:lnTo>
                    <a:pt x="511129" y="828147"/>
                  </a:lnTo>
                  <a:lnTo>
                    <a:pt x="0" y="82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8682839" cy="8801100"/>
            <a:chOff x="0" y="0"/>
            <a:chExt cx="812800" cy="8238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23870"/>
            </a:xfrm>
            <a:custGeom>
              <a:avLst/>
              <a:gdLst/>
              <a:ahLst/>
              <a:cxnLst/>
              <a:rect l="l" t="t" r="r" b="b"/>
              <a:pathLst>
                <a:path w="812800" h="823870">
                  <a:moveTo>
                    <a:pt x="0" y="0"/>
                  </a:moveTo>
                  <a:lnTo>
                    <a:pt x="812800" y="0"/>
                  </a:lnTo>
                  <a:lnTo>
                    <a:pt x="812800" y="823870"/>
                  </a:lnTo>
                  <a:lnTo>
                    <a:pt x="0" y="823870"/>
                  </a:lnTo>
                  <a:close/>
                </a:path>
              </a:pathLst>
            </a:custGeom>
            <a:blipFill>
              <a:blip r:embed="rId6"/>
              <a:stretch>
                <a:fillRect l="-26212" r="-262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15930" y="3122017"/>
            <a:ext cx="6737896" cy="2449718"/>
            <a:chOff x="0" y="0"/>
            <a:chExt cx="8983861" cy="326629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6200"/>
              <a:ext cx="8983861" cy="179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50"/>
                </a:lnSpc>
              </a:pPr>
              <a:r>
                <a:rPr lang="en-US" sz="5000" spc="-250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Backpacks  </a:t>
              </a:r>
            </a:p>
            <a:p>
              <a:pPr marL="0" lvl="0" indent="0" algn="l">
                <a:lnSpc>
                  <a:spcPts val="5150"/>
                </a:lnSpc>
              </a:pPr>
              <a:r>
                <a:rPr lang="en-US" sz="5000" spc="-250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After May 1, 2025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77571"/>
              <a:ext cx="8983861" cy="1188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4"/>
                </a:lnSpc>
              </a:pPr>
              <a:r>
                <a:rPr lang="en-US" sz="2699" dirty="0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Parents will have to pick up backpacks before 4:30pm.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515665" y="428261"/>
            <a:ext cx="6938161" cy="58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2"/>
              </a:lnSpc>
            </a:pPr>
            <a:r>
              <a:rPr lang="en-US" sz="4814" spc="24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What Happens?</a:t>
            </a:r>
          </a:p>
        </p:txBody>
      </p:sp>
      <p:pic>
        <p:nvPicPr>
          <p:cNvPr id="17" name="Slide 13">
            <a:hlinkClick r:id="" action="ppaction://media"/>
            <a:extLst>
              <a:ext uri="{FF2B5EF4-FFF2-40B4-BE49-F238E27FC236}">
                <a16:creationId xmlns:a16="http://schemas.microsoft.com/office/drawing/2014/main" id="{3A11D038-13C3-D3CD-4398-3DD412A0E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73100" y="70675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5"/>
    </mc:Choice>
    <mc:Fallback xmlns="">
      <p:transition spd="slow" advTm="21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5621000" cy="3109311"/>
          </a:xfrm>
          <a:prstGeom prst="rect">
            <a:avLst/>
          </a:prstGeom>
          <a:solidFill>
            <a:srgbClr val="52222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959121" y="1554656"/>
            <a:ext cx="1025525" cy="1025525"/>
            <a:chOff x="0" y="0"/>
            <a:chExt cx="1367367" cy="13673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67367" cy="1367367"/>
              <a:chOff x="0" y="0"/>
              <a:chExt cx="4111117" cy="41111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11117" cy="4111117"/>
              </a:xfrm>
              <a:custGeom>
                <a:avLst/>
                <a:gdLst/>
                <a:ahLst/>
                <a:cxnLst/>
                <a:rect l="l" t="t" r="r" b="b"/>
                <a:pathLst>
                  <a:path w="4111117" h="4111117">
                    <a:moveTo>
                      <a:pt x="4111117" y="4111117"/>
                    </a:moveTo>
                    <a:lnTo>
                      <a:pt x="1124331" y="4111117"/>
                    </a:lnTo>
                    <a:cubicBezTo>
                      <a:pt x="503428" y="4111117"/>
                      <a:pt x="0" y="3607689"/>
                      <a:pt x="0" y="2986786"/>
                    </a:cubicBezTo>
                    <a:lnTo>
                      <a:pt x="0" y="0"/>
                    </a:lnTo>
                    <a:lnTo>
                      <a:pt x="2986786" y="0"/>
                    </a:lnTo>
                    <a:cubicBezTo>
                      <a:pt x="3607816" y="0"/>
                      <a:pt x="4111117" y="503428"/>
                      <a:pt x="4111117" y="1124331"/>
                    </a:cubicBezTo>
                    <a:lnTo>
                      <a:pt x="4111117" y="4111117"/>
                    </a:lnTo>
                    <a:close/>
                  </a:path>
                </a:pathLst>
              </a:custGeom>
              <a:solidFill>
                <a:srgbClr val="9EA2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428119" y="269610"/>
              <a:ext cx="511128" cy="828147"/>
            </a:xfrm>
            <a:custGeom>
              <a:avLst/>
              <a:gdLst/>
              <a:ahLst/>
              <a:cxnLst/>
              <a:rect l="l" t="t" r="r" b="b"/>
              <a:pathLst>
                <a:path w="511128" h="828147">
                  <a:moveTo>
                    <a:pt x="0" y="0"/>
                  </a:moveTo>
                  <a:lnTo>
                    <a:pt x="511129" y="0"/>
                  </a:lnTo>
                  <a:lnTo>
                    <a:pt x="511129" y="828147"/>
                  </a:lnTo>
                  <a:lnTo>
                    <a:pt x="0" y="82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8682839" cy="8801100"/>
            <a:chOff x="0" y="0"/>
            <a:chExt cx="812800" cy="8238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23870"/>
            </a:xfrm>
            <a:custGeom>
              <a:avLst/>
              <a:gdLst/>
              <a:ahLst/>
              <a:cxnLst/>
              <a:rect l="l" t="t" r="r" b="b"/>
              <a:pathLst>
                <a:path w="812800" h="823870">
                  <a:moveTo>
                    <a:pt x="0" y="0"/>
                  </a:moveTo>
                  <a:lnTo>
                    <a:pt x="812800" y="0"/>
                  </a:lnTo>
                  <a:lnTo>
                    <a:pt x="812800" y="823870"/>
                  </a:lnTo>
                  <a:lnTo>
                    <a:pt x="0" y="823870"/>
                  </a:lnTo>
                  <a:close/>
                </a:path>
              </a:pathLst>
            </a:custGeom>
            <a:blipFill>
              <a:blip r:embed="rId6"/>
              <a:stretch>
                <a:fillRect l="-26212" r="-262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15930" y="3122017"/>
            <a:ext cx="6737896" cy="2449718"/>
            <a:chOff x="0" y="0"/>
            <a:chExt cx="8983861" cy="326629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6200"/>
              <a:ext cx="8983861" cy="179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50"/>
                </a:lnSpc>
              </a:pPr>
              <a:r>
                <a:rPr lang="en-US" sz="5000" spc="-250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Mochilas después del 1 de mayo de 2025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77571"/>
              <a:ext cx="8983861" cy="1188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Los padres deberán recoger las mochilas antes de las 4:30 p.m.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515665" y="428261"/>
            <a:ext cx="6938161" cy="58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332"/>
              </a:lnSpc>
            </a:pPr>
            <a:r>
              <a:rPr lang="en-US" sz="4814" spc="24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¿Lo que sucede?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A6DFC7-0D37-F1AC-395E-8D539EF5F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07300" y="41973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11"/>
    </mc:Choice>
    <mc:Fallback>
      <p:transition spd="slow" advTm="23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2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9DEEF2-CA19-0189-FB44-0A66BFCF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93BB4AB-BCED-BB56-D8A5-B6CF460438D6}"/>
              </a:ext>
            </a:extLst>
          </p:cNvPr>
          <p:cNvSpPr/>
          <p:nvPr/>
        </p:nvSpPr>
        <p:spPr>
          <a:xfrm>
            <a:off x="-1" y="15393"/>
            <a:ext cx="15621000" cy="3109311"/>
          </a:xfrm>
          <a:prstGeom prst="rect">
            <a:avLst/>
          </a:prstGeom>
          <a:solidFill>
            <a:srgbClr val="522229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B2A032D-ECFE-8130-BB35-9F71936496AF}"/>
              </a:ext>
            </a:extLst>
          </p:cNvPr>
          <p:cNvGrpSpPr/>
          <p:nvPr/>
        </p:nvGrpSpPr>
        <p:grpSpPr>
          <a:xfrm>
            <a:off x="13959121" y="1554656"/>
            <a:ext cx="1025525" cy="1025525"/>
            <a:chOff x="0" y="0"/>
            <a:chExt cx="1367367" cy="1367367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C1961B9B-2403-E49B-1955-B1AAA9475050}"/>
                </a:ext>
              </a:extLst>
            </p:cNvPr>
            <p:cNvGrpSpPr/>
            <p:nvPr/>
          </p:nvGrpSpPr>
          <p:grpSpPr>
            <a:xfrm>
              <a:off x="0" y="0"/>
              <a:ext cx="1367367" cy="1367367"/>
              <a:chOff x="0" y="0"/>
              <a:chExt cx="4111117" cy="4111117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0D043A2D-C7D0-1681-C7DD-3854BD79767C}"/>
                  </a:ext>
                </a:extLst>
              </p:cNvPr>
              <p:cNvSpPr/>
              <p:nvPr/>
            </p:nvSpPr>
            <p:spPr>
              <a:xfrm>
                <a:off x="0" y="0"/>
                <a:ext cx="4111117" cy="4111117"/>
              </a:xfrm>
              <a:custGeom>
                <a:avLst/>
                <a:gdLst/>
                <a:ahLst/>
                <a:cxnLst/>
                <a:rect l="l" t="t" r="r" b="b"/>
                <a:pathLst>
                  <a:path w="4111117" h="4111117">
                    <a:moveTo>
                      <a:pt x="4111117" y="4111117"/>
                    </a:moveTo>
                    <a:lnTo>
                      <a:pt x="1124331" y="4111117"/>
                    </a:lnTo>
                    <a:cubicBezTo>
                      <a:pt x="503428" y="4111117"/>
                      <a:pt x="0" y="3607689"/>
                      <a:pt x="0" y="2986786"/>
                    </a:cubicBezTo>
                    <a:lnTo>
                      <a:pt x="0" y="0"/>
                    </a:lnTo>
                    <a:lnTo>
                      <a:pt x="2986786" y="0"/>
                    </a:lnTo>
                    <a:cubicBezTo>
                      <a:pt x="3607816" y="0"/>
                      <a:pt x="4111117" y="503428"/>
                      <a:pt x="4111117" y="1124331"/>
                    </a:cubicBezTo>
                    <a:lnTo>
                      <a:pt x="4111117" y="4111117"/>
                    </a:lnTo>
                    <a:close/>
                  </a:path>
                </a:pathLst>
              </a:custGeom>
              <a:solidFill>
                <a:srgbClr val="9EA2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8C07C83-9C91-4478-52C8-3D7F21E98B78}"/>
                </a:ext>
              </a:extLst>
            </p:cNvPr>
            <p:cNvSpPr/>
            <p:nvPr/>
          </p:nvSpPr>
          <p:spPr>
            <a:xfrm rot="5400000">
              <a:off x="428119" y="269610"/>
              <a:ext cx="511128" cy="828147"/>
            </a:xfrm>
            <a:custGeom>
              <a:avLst/>
              <a:gdLst/>
              <a:ahLst/>
              <a:cxnLst/>
              <a:rect l="l" t="t" r="r" b="b"/>
              <a:pathLst>
                <a:path w="511128" h="828147">
                  <a:moveTo>
                    <a:pt x="0" y="0"/>
                  </a:moveTo>
                  <a:lnTo>
                    <a:pt x="511129" y="0"/>
                  </a:lnTo>
                  <a:lnTo>
                    <a:pt x="511129" y="828147"/>
                  </a:lnTo>
                  <a:lnTo>
                    <a:pt x="0" y="82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237DB994-E577-116B-7632-AEB8EEBF643D}"/>
              </a:ext>
            </a:extLst>
          </p:cNvPr>
          <p:cNvGrpSpPr/>
          <p:nvPr/>
        </p:nvGrpSpPr>
        <p:grpSpPr>
          <a:xfrm>
            <a:off x="8044542" y="4680195"/>
            <a:ext cx="7409284" cy="2851252"/>
            <a:chOff x="-895184" y="2077571"/>
            <a:chExt cx="9879045" cy="3801669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3BAC9EA-CE1A-58DB-DE3C-6ABEC968DDAF}"/>
                </a:ext>
              </a:extLst>
            </p:cNvPr>
            <p:cNvSpPr txBox="1"/>
            <p:nvPr/>
          </p:nvSpPr>
          <p:spPr>
            <a:xfrm>
              <a:off x="-895184" y="4955911"/>
              <a:ext cx="8983861" cy="923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50"/>
                </a:lnSpc>
              </a:pPr>
              <a:endParaRPr lang="en-US" sz="5000" spc="-250" dirty="0">
                <a:solidFill>
                  <a:srgbClr val="07000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D127584-7764-2926-7B2A-F3E1E02F7574}"/>
                </a:ext>
              </a:extLst>
            </p:cNvPr>
            <p:cNvSpPr txBox="1"/>
            <p:nvPr/>
          </p:nvSpPr>
          <p:spPr>
            <a:xfrm>
              <a:off x="0" y="2077571"/>
              <a:ext cx="8983861" cy="600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4"/>
                </a:lnSpc>
              </a:pPr>
              <a:endParaRPr lang="en-US" sz="2699" dirty="0">
                <a:solidFill>
                  <a:srgbClr val="07000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pic>
        <p:nvPicPr>
          <p:cNvPr id="5122" name="Picture 2" descr="May be an image of 15 people">
            <a:extLst>
              <a:ext uri="{FF2B5EF4-FFF2-40B4-BE49-F238E27FC236}">
                <a16:creationId xmlns:a16="http://schemas.microsoft.com/office/drawing/2014/main" id="{14595533-A9CC-2B64-0CA5-9030DEF7B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41" y="3261710"/>
            <a:ext cx="9201150" cy="481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83C3A3CD-59AE-40AF-457D-9A4F8B4BE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5621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83C72F76-9126-45C2-B58F-2C72692E4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5621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6" name="Picture 6" descr="New to KHS / Welcome Videos">
            <a:extLst>
              <a:ext uri="{FF2B5EF4-FFF2-40B4-BE49-F238E27FC236}">
                <a16:creationId xmlns:a16="http://schemas.microsoft.com/office/drawing/2014/main" id="{1911E7A6-0DB9-337C-0703-C6C33A758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100" y="3616672"/>
            <a:ext cx="5781675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illeen High School / Homepage">
            <a:extLst>
              <a:ext uri="{FF2B5EF4-FFF2-40B4-BE49-F238E27FC236}">
                <a16:creationId xmlns:a16="http://schemas.microsoft.com/office/drawing/2014/main" id="{E45FD5E9-FC19-EAE7-631D-633177767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89740"/>
            <a:ext cx="6612043" cy="29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lide15">
            <a:hlinkClick r:id="" action="ppaction://media"/>
            <a:extLst>
              <a:ext uri="{FF2B5EF4-FFF2-40B4-BE49-F238E27FC236}">
                <a16:creationId xmlns:a16="http://schemas.microsoft.com/office/drawing/2014/main" id="{2890FA32-BBF5-A9DA-E6FE-702CD5B64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55921" y="76684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8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1"/>
    </mc:Choice>
    <mc:Fallback xmlns="">
      <p:transition spd="slow" advTm="10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5621000" cy="3109311"/>
          </a:xfrm>
          <a:prstGeom prst="rect">
            <a:avLst/>
          </a:prstGeom>
          <a:solidFill>
            <a:srgbClr val="52222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959121" y="1554656"/>
            <a:ext cx="1025525" cy="1025525"/>
            <a:chOff x="0" y="0"/>
            <a:chExt cx="1367367" cy="13673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67367" cy="1367367"/>
              <a:chOff x="0" y="0"/>
              <a:chExt cx="4111117" cy="41111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11117" cy="4111117"/>
              </a:xfrm>
              <a:custGeom>
                <a:avLst/>
                <a:gdLst/>
                <a:ahLst/>
                <a:cxnLst/>
                <a:rect l="l" t="t" r="r" b="b"/>
                <a:pathLst>
                  <a:path w="4111117" h="4111117">
                    <a:moveTo>
                      <a:pt x="4111117" y="4111117"/>
                    </a:moveTo>
                    <a:lnTo>
                      <a:pt x="1124331" y="4111117"/>
                    </a:lnTo>
                    <a:cubicBezTo>
                      <a:pt x="503428" y="4111117"/>
                      <a:pt x="0" y="3607689"/>
                      <a:pt x="0" y="2986786"/>
                    </a:cubicBezTo>
                    <a:lnTo>
                      <a:pt x="0" y="0"/>
                    </a:lnTo>
                    <a:lnTo>
                      <a:pt x="2986786" y="0"/>
                    </a:lnTo>
                    <a:cubicBezTo>
                      <a:pt x="3607816" y="0"/>
                      <a:pt x="4111117" y="503428"/>
                      <a:pt x="4111117" y="1124331"/>
                    </a:cubicBezTo>
                    <a:lnTo>
                      <a:pt x="4111117" y="4111117"/>
                    </a:lnTo>
                    <a:close/>
                  </a:path>
                </a:pathLst>
              </a:custGeom>
              <a:solidFill>
                <a:srgbClr val="9EA2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428119" y="269610"/>
              <a:ext cx="511128" cy="828147"/>
            </a:xfrm>
            <a:custGeom>
              <a:avLst/>
              <a:gdLst/>
              <a:ahLst/>
              <a:cxnLst/>
              <a:rect l="l" t="t" r="r" b="b"/>
              <a:pathLst>
                <a:path w="511128" h="828147">
                  <a:moveTo>
                    <a:pt x="0" y="0"/>
                  </a:moveTo>
                  <a:lnTo>
                    <a:pt x="511129" y="0"/>
                  </a:lnTo>
                  <a:lnTo>
                    <a:pt x="511129" y="828147"/>
                  </a:lnTo>
                  <a:lnTo>
                    <a:pt x="0" y="82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8682839" cy="8801100"/>
            <a:chOff x="0" y="0"/>
            <a:chExt cx="812800" cy="8238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23870"/>
            </a:xfrm>
            <a:custGeom>
              <a:avLst/>
              <a:gdLst/>
              <a:ahLst/>
              <a:cxnLst/>
              <a:rect l="l" t="t" r="r" b="b"/>
              <a:pathLst>
                <a:path w="812800" h="823870">
                  <a:moveTo>
                    <a:pt x="0" y="0"/>
                  </a:moveTo>
                  <a:lnTo>
                    <a:pt x="812800" y="0"/>
                  </a:lnTo>
                  <a:lnTo>
                    <a:pt x="812800" y="823870"/>
                  </a:lnTo>
                  <a:lnTo>
                    <a:pt x="0" y="823870"/>
                  </a:lnTo>
                  <a:close/>
                </a:path>
              </a:pathLst>
            </a:custGeom>
            <a:blipFill>
              <a:blip r:embed="rId6"/>
              <a:stretch>
                <a:fillRect l="-681" r="-68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8221467" y="6652947"/>
            <a:ext cx="7262689" cy="1979083"/>
          </a:xfrm>
          <a:custGeom>
            <a:avLst/>
            <a:gdLst/>
            <a:ahLst/>
            <a:cxnLst/>
            <a:rect l="l" t="t" r="r" b="b"/>
            <a:pathLst>
              <a:path w="7262689" h="1979083">
                <a:moveTo>
                  <a:pt x="0" y="0"/>
                </a:moveTo>
                <a:lnTo>
                  <a:pt x="7262689" y="0"/>
                </a:lnTo>
                <a:lnTo>
                  <a:pt x="7262689" y="1979083"/>
                </a:lnTo>
                <a:lnTo>
                  <a:pt x="0" y="19790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228693" y="3823430"/>
            <a:ext cx="5755953" cy="2569097"/>
            <a:chOff x="0" y="0"/>
            <a:chExt cx="7674605" cy="342546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04775"/>
              <a:ext cx="7674605" cy="2535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09"/>
                </a:lnSpc>
              </a:pPr>
              <a:r>
                <a:rPr lang="en-US" sz="6999" spc="-349" dirty="0" err="1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Pautas</a:t>
              </a:r>
              <a:r>
                <a:rPr lang="en-US" sz="6999" spc="-349" dirty="0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 para no </a:t>
              </a:r>
              <a:r>
                <a:rPr lang="en-US" sz="6999" spc="-349" dirty="0" err="1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llevar</a:t>
              </a:r>
              <a:r>
                <a:rPr lang="en-US" sz="6999" spc="-349" dirty="0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 mochilas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846343"/>
              <a:ext cx="7674605" cy="579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Todo lo que necesitas saber hoy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046485" y="561610"/>
            <a:ext cx="6938161" cy="112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332"/>
              </a:lnSpc>
            </a:pPr>
            <a:r>
              <a:rPr lang="en-US" sz="4814" i="1" spc="240">
                <a:solidFill>
                  <a:srgbClr val="FFFFFF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Comienza </a:t>
            </a:r>
          </a:p>
          <a:p>
            <a:pPr marL="0" lvl="1" indent="0" algn="ctr">
              <a:lnSpc>
                <a:spcPts val="4332"/>
              </a:lnSpc>
            </a:pPr>
            <a:r>
              <a:rPr lang="en-US" sz="4814" i="1" spc="240">
                <a:solidFill>
                  <a:srgbClr val="FFFFFF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1 de mayo de 2025</a:t>
            </a:r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DE8BF7-827F-5EB6-A530-F82F5CFB0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07300" y="41973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46"/>
    </mc:Choice>
    <mc:Fallback>
      <p:transition spd="slow" advTm="27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5621000" cy="3109311"/>
          </a:xfrm>
          <a:prstGeom prst="rect">
            <a:avLst/>
          </a:prstGeom>
          <a:solidFill>
            <a:srgbClr val="52222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959121" y="1554656"/>
            <a:ext cx="1025525" cy="1025525"/>
            <a:chOff x="0" y="0"/>
            <a:chExt cx="1367367" cy="13673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67367" cy="1367367"/>
              <a:chOff x="0" y="0"/>
              <a:chExt cx="4111117" cy="41111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11117" cy="4111117"/>
              </a:xfrm>
              <a:custGeom>
                <a:avLst/>
                <a:gdLst/>
                <a:ahLst/>
                <a:cxnLst/>
                <a:rect l="l" t="t" r="r" b="b"/>
                <a:pathLst>
                  <a:path w="4111117" h="4111117">
                    <a:moveTo>
                      <a:pt x="4111117" y="4111117"/>
                    </a:moveTo>
                    <a:lnTo>
                      <a:pt x="1124331" y="4111117"/>
                    </a:lnTo>
                    <a:cubicBezTo>
                      <a:pt x="503428" y="4111117"/>
                      <a:pt x="0" y="3607689"/>
                      <a:pt x="0" y="2986786"/>
                    </a:cubicBezTo>
                    <a:lnTo>
                      <a:pt x="0" y="0"/>
                    </a:lnTo>
                    <a:lnTo>
                      <a:pt x="2986786" y="0"/>
                    </a:lnTo>
                    <a:cubicBezTo>
                      <a:pt x="3607816" y="0"/>
                      <a:pt x="4111117" y="503428"/>
                      <a:pt x="4111117" y="1124331"/>
                    </a:cubicBezTo>
                    <a:lnTo>
                      <a:pt x="4111117" y="4111117"/>
                    </a:lnTo>
                    <a:close/>
                  </a:path>
                </a:pathLst>
              </a:custGeom>
              <a:solidFill>
                <a:srgbClr val="9EA2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428119" y="269610"/>
              <a:ext cx="511128" cy="828147"/>
            </a:xfrm>
            <a:custGeom>
              <a:avLst/>
              <a:gdLst/>
              <a:ahLst/>
              <a:cxnLst/>
              <a:rect l="l" t="t" r="r" b="b"/>
              <a:pathLst>
                <a:path w="511128" h="828147">
                  <a:moveTo>
                    <a:pt x="0" y="0"/>
                  </a:moveTo>
                  <a:lnTo>
                    <a:pt x="511129" y="0"/>
                  </a:lnTo>
                  <a:lnTo>
                    <a:pt x="511129" y="828147"/>
                  </a:lnTo>
                  <a:lnTo>
                    <a:pt x="0" y="82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8682839" cy="8801100"/>
            <a:chOff x="0" y="0"/>
            <a:chExt cx="812800" cy="8238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23870"/>
            </a:xfrm>
            <a:custGeom>
              <a:avLst/>
              <a:gdLst/>
              <a:ahLst/>
              <a:cxnLst/>
              <a:rect l="l" t="t" r="r" b="b"/>
              <a:pathLst>
                <a:path w="812800" h="823870">
                  <a:moveTo>
                    <a:pt x="0" y="0"/>
                  </a:moveTo>
                  <a:lnTo>
                    <a:pt x="812800" y="0"/>
                  </a:lnTo>
                  <a:lnTo>
                    <a:pt x="812800" y="823870"/>
                  </a:lnTo>
                  <a:lnTo>
                    <a:pt x="0" y="823870"/>
                  </a:lnTo>
                  <a:close/>
                </a:path>
              </a:pathLst>
            </a:custGeom>
            <a:blipFill>
              <a:blip r:embed="rId6"/>
              <a:stretch>
                <a:fillRect l="-26069" r="-260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1661513" y="6043229"/>
            <a:ext cx="3886200" cy="2455426"/>
          </a:xfrm>
          <a:custGeom>
            <a:avLst/>
            <a:gdLst/>
            <a:ahLst/>
            <a:cxnLst/>
            <a:rect l="l" t="t" r="r" b="b"/>
            <a:pathLst>
              <a:path w="5003925" h="3333865">
                <a:moveTo>
                  <a:pt x="0" y="0"/>
                </a:moveTo>
                <a:lnTo>
                  <a:pt x="5003925" y="0"/>
                </a:lnTo>
                <a:lnTo>
                  <a:pt x="5003925" y="3333865"/>
                </a:lnTo>
                <a:lnTo>
                  <a:pt x="0" y="33338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0" name="Group 10"/>
          <p:cNvGrpSpPr/>
          <p:nvPr/>
        </p:nvGrpSpPr>
        <p:grpSpPr>
          <a:xfrm>
            <a:off x="8715930" y="3122017"/>
            <a:ext cx="5755953" cy="2569097"/>
            <a:chOff x="0" y="0"/>
            <a:chExt cx="7674605" cy="342546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04775"/>
              <a:ext cx="7674605" cy="2535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09"/>
                </a:lnSpc>
              </a:pPr>
              <a:r>
                <a:rPr lang="en-US" sz="6999" spc="-34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Lunch Bag/ Small Purse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846343"/>
              <a:ext cx="7674605" cy="579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Yondr Pouch Not Included in 2 Items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046485" y="561610"/>
            <a:ext cx="6938161" cy="166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2"/>
              </a:lnSpc>
            </a:pPr>
            <a:r>
              <a:rPr lang="en-US" sz="4814" spc="240" dirty="0">
                <a:solidFill>
                  <a:srgbClr val="FFFFFF"/>
                </a:solidFill>
                <a:latin typeface="IBM Plex Mono Extra-Light"/>
                <a:ea typeface="IBM Plex Mono Extra-Light"/>
                <a:cs typeface="IBM Plex Mono Extra-Light"/>
                <a:sym typeface="IBM Plex Mono Extra-Light"/>
              </a:rPr>
              <a:t>Two Small Personal Items</a:t>
            </a:r>
          </a:p>
          <a:p>
            <a:pPr algn="ctr">
              <a:lnSpc>
                <a:spcPts val="4332"/>
              </a:lnSpc>
            </a:pPr>
            <a:r>
              <a:rPr lang="en-US" sz="4814" spc="240" dirty="0">
                <a:solidFill>
                  <a:srgbClr val="FFFFFF"/>
                </a:solidFill>
                <a:latin typeface="IBM Plex Mono Extra-Light"/>
                <a:ea typeface="IBM Plex Mono Extra-Light"/>
                <a:cs typeface="IBM Plex Mono Extra-Light"/>
                <a:sym typeface="IBM Plex Mono Extra-Light"/>
              </a:rPr>
              <a:t>6x9x5</a:t>
            </a:r>
          </a:p>
        </p:txBody>
      </p:sp>
      <p:pic>
        <p:nvPicPr>
          <p:cNvPr id="14" name="Slide 3">
            <a:hlinkClick r:id="" action="ppaction://media"/>
            <a:extLst>
              <a:ext uri="{FF2B5EF4-FFF2-40B4-BE49-F238E27FC236}">
                <a16:creationId xmlns:a16="http://schemas.microsoft.com/office/drawing/2014/main" id="{329F164D-89EB-3AAE-EF9B-79DB5627F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2586" y="803629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8"/>
    </mc:Choice>
    <mc:Fallback xmlns="">
      <p:transition spd="slow" advTm="15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5621000" cy="3109311"/>
          </a:xfrm>
          <a:prstGeom prst="rect">
            <a:avLst/>
          </a:prstGeom>
          <a:solidFill>
            <a:srgbClr val="52222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959121" y="1554656"/>
            <a:ext cx="1025525" cy="1025525"/>
            <a:chOff x="0" y="0"/>
            <a:chExt cx="1367367" cy="13673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67367" cy="1367367"/>
              <a:chOff x="0" y="0"/>
              <a:chExt cx="4111117" cy="41111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11117" cy="4111117"/>
              </a:xfrm>
              <a:custGeom>
                <a:avLst/>
                <a:gdLst/>
                <a:ahLst/>
                <a:cxnLst/>
                <a:rect l="l" t="t" r="r" b="b"/>
                <a:pathLst>
                  <a:path w="4111117" h="4111117">
                    <a:moveTo>
                      <a:pt x="4111117" y="4111117"/>
                    </a:moveTo>
                    <a:lnTo>
                      <a:pt x="1124331" y="4111117"/>
                    </a:lnTo>
                    <a:cubicBezTo>
                      <a:pt x="503428" y="4111117"/>
                      <a:pt x="0" y="3607689"/>
                      <a:pt x="0" y="2986786"/>
                    </a:cubicBezTo>
                    <a:lnTo>
                      <a:pt x="0" y="0"/>
                    </a:lnTo>
                    <a:lnTo>
                      <a:pt x="2986786" y="0"/>
                    </a:lnTo>
                    <a:cubicBezTo>
                      <a:pt x="3607816" y="0"/>
                      <a:pt x="4111117" y="503428"/>
                      <a:pt x="4111117" y="1124331"/>
                    </a:cubicBezTo>
                    <a:lnTo>
                      <a:pt x="4111117" y="4111117"/>
                    </a:lnTo>
                    <a:close/>
                  </a:path>
                </a:pathLst>
              </a:custGeom>
              <a:solidFill>
                <a:srgbClr val="9EA2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428119" y="269610"/>
              <a:ext cx="511128" cy="828147"/>
            </a:xfrm>
            <a:custGeom>
              <a:avLst/>
              <a:gdLst/>
              <a:ahLst/>
              <a:cxnLst/>
              <a:rect l="l" t="t" r="r" b="b"/>
              <a:pathLst>
                <a:path w="511128" h="828147">
                  <a:moveTo>
                    <a:pt x="0" y="0"/>
                  </a:moveTo>
                  <a:lnTo>
                    <a:pt x="511129" y="0"/>
                  </a:lnTo>
                  <a:lnTo>
                    <a:pt x="511129" y="828147"/>
                  </a:lnTo>
                  <a:lnTo>
                    <a:pt x="0" y="82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8682839" cy="8801100"/>
            <a:chOff x="0" y="0"/>
            <a:chExt cx="812800" cy="8238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23870"/>
            </a:xfrm>
            <a:custGeom>
              <a:avLst/>
              <a:gdLst/>
              <a:ahLst/>
              <a:cxnLst/>
              <a:rect l="l" t="t" r="r" b="b"/>
              <a:pathLst>
                <a:path w="812800" h="823870">
                  <a:moveTo>
                    <a:pt x="0" y="0"/>
                  </a:moveTo>
                  <a:lnTo>
                    <a:pt x="812800" y="0"/>
                  </a:lnTo>
                  <a:lnTo>
                    <a:pt x="812800" y="823870"/>
                  </a:lnTo>
                  <a:lnTo>
                    <a:pt x="0" y="823870"/>
                  </a:lnTo>
                  <a:close/>
                </a:path>
              </a:pathLst>
            </a:custGeom>
            <a:blipFill>
              <a:blip r:embed="rId6"/>
              <a:stretch>
                <a:fillRect l="-26069" r="-260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1925300" y="6605514"/>
            <a:ext cx="3536779" cy="2099624"/>
          </a:xfrm>
          <a:custGeom>
            <a:avLst/>
            <a:gdLst/>
            <a:ahLst/>
            <a:cxnLst/>
            <a:rect l="l" t="t" r="r" b="b"/>
            <a:pathLst>
              <a:path w="5003925" h="3333865">
                <a:moveTo>
                  <a:pt x="0" y="0"/>
                </a:moveTo>
                <a:lnTo>
                  <a:pt x="5003925" y="0"/>
                </a:lnTo>
                <a:lnTo>
                  <a:pt x="5003925" y="3333865"/>
                </a:lnTo>
                <a:lnTo>
                  <a:pt x="0" y="33338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8715930" y="3122017"/>
            <a:ext cx="5755953" cy="3483497"/>
            <a:chOff x="0" y="0"/>
            <a:chExt cx="7674605" cy="464466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04775"/>
              <a:ext cx="7674605" cy="3754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09"/>
                </a:lnSpc>
              </a:pPr>
              <a:r>
                <a:rPr lang="en-US" sz="6999" spc="-34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Bolsa de almuerzo/bolso pequeño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065543"/>
              <a:ext cx="7674605" cy="579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Bolsa Yondr no incluida en 2 artículos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046485" y="542560"/>
            <a:ext cx="6938161" cy="2107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116"/>
              </a:lnSpc>
            </a:pPr>
            <a:r>
              <a:rPr lang="en-US" sz="4573" spc="228" dirty="0">
                <a:solidFill>
                  <a:srgbClr val="FFFFFF"/>
                </a:solidFill>
                <a:latin typeface="IBM Plex Mono Extra-Light"/>
                <a:ea typeface="IBM Plex Mono Extra-Light"/>
                <a:cs typeface="IBM Plex Mono Extra-Light"/>
                <a:sym typeface="IBM Plex Mono Extra-Light"/>
              </a:rPr>
              <a:t>Dos </a:t>
            </a:r>
            <a:r>
              <a:rPr lang="en-US" sz="4573" spc="228" dirty="0" err="1">
                <a:solidFill>
                  <a:srgbClr val="FFFFFF"/>
                </a:solidFill>
                <a:latin typeface="IBM Plex Mono Extra-Light"/>
                <a:ea typeface="IBM Plex Mono Extra-Light"/>
                <a:cs typeface="IBM Plex Mono Extra-Light"/>
                <a:sym typeface="IBM Plex Mono Extra-Light"/>
              </a:rPr>
              <a:t>pequeños</a:t>
            </a:r>
            <a:r>
              <a:rPr lang="en-US" sz="4573" spc="228" dirty="0">
                <a:solidFill>
                  <a:srgbClr val="FFFFFF"/>
                </a:solidFill>
                <a:latin typeface="IBM Plex Mono Extra-Light"/>
                <a:ea typeface="IBM Plex Mono Extra-Light"/>
                <a:cs typeface="IBM Plex Mono Extra-Light"/>
                <a:sym typeface="IBM Plex Mono Extra-Light"/>
              </a:rPr>
              <a:t> </a:t>
            </a:r>
            <a:r>
              <a:rPr lang="en-US" sz="4573" spc="228" dirty="0" err="1">
                <a:solidFill>
                  <a:srgbClr val="FFFFFF"/>
                </a:solidFill>
                <a:latin typeface="IBM Plex Mono Extra-Light"/>
                <a:ea typeface="IBM Plex Mono Extra-Light"/>
                <a:cs typeface="IBM Plex Mono Extra-Light"/>
                <a:sym typeface="IBM Plex Mono Extra-Light"/>
              </a:rPr>
              <a:t>artículos</a:t>
            </a:r>
            <a:r>
              <a:rPr lang="en-US" sz="4573" spc="228" dirty="0">
                <a:solidFill>
                  <a:srgbClr val="FFFFFF"/>
                </a:solidFill>
                <a:latin typeface="IBM Plex Mono Extra-Light"/>
                <a:ea typeface="IBM Plex Mono Extra-Light"/>
                <a:cs typeface="IBM Plex Mono Extra-Light"/>
                <a:sym typeface="IBM Plex Mono Extra-Light"/>
              </a:rPr>
              <a:t> </a:t>
            </a:r>
            <a:r>
              <a:rPr lang="en-US" sz="4573" spc="228" dirty="0" err="1">
                <a:solidFill>
                  <a:srgbClr val="FFFFFF"/>
                </a:solidFill>
                <a:latin typeface="IBM Plex Mono Extra-Light"/>
                <a:ea typeface="IBM Plex Mono Extra-Light"/>
                <a:cs typeface="IBM Plex Mono Extra-Light"/>
                <a:sym typeface="IBM Plex Mono Extra-Light"/>
              </a:rPr>
              <a:t>personales</a:t>
            </a:r>
            <a:endParaRPr lang="en-US" sz="4573" spc="228" dirty="0">
              <a:solidFill>
                <a:srgbClr val="FFFFFF"/>
              </a:solidFill>
              <a:latin typeface="IBM Plex Mono Extra-Light"/>
              <a:ea typeface="IBM Plex Mono Extra-Light"/>
              <a:cs typeface="IBM Plex Mono Extra-Light"/>
              <a:sym typeface="IBM Plex Mono Extra-Light"/>
            </a:endParaRPr>
          </a:p>
          <a:p>
            <a:pPr marL="0" lvl="0" indent="0" algn="ctr">
              <a:lnSpc>
                <a:spcPts val="4116"/>
              </a:lnSpc>
            </a:pPr>
            <a:r>
              <a:rPr lang="en-US" sz="4573" spc="228" dirty="0">
                <a:solidFill>
                  <a:srgbClr val="FFFFFF"/>
                </a:solidFill>
                <a:latin typeface="IBM Plex Mono Extra-Light"/>
                <a:ea typeface="IBM Plex Mono Extra-Light"/>
                <a:cs typeface="IBM Plex Mono Extra-Light"/>
                <a:sym typeface="IBM Plex Mono Extra-Light"/>
              </a:rPr>
              <a:t>6x9x5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A72EBF-2C15-49C2-E479-DD1452F61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07300" y="41973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94"/>
    </mc:Choice>
    <mc:Fallback>
      <p:transition spd="slow" advTm="18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5621000" cy="3109311"/>
          </a:xfrm>
          <a:prstGeom prst="rect">
            <a:avLst/>
          </a:prstGeom>
          <a:solidFill>
            <a:srgbClr val="52222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959121" y="1554656"/>
            <a:ext cx="1025525" cy="1025525"/>
            <a:chOff x="0" y="0"/>
            <a:chExt cx="1367367" cy="13673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67367" cy="1367367"/>
              <a:chOff x="0" y="0"/>
              <a:chExt cx="4111117" cy="41111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11117" cy="4111117"/>
              </a:xfrm>
              <a:custGeom>
                <a:avLst/>
                <a:gdLst/>
                <a:ahLst/>
                <a:cxnLst/>
                <a:rect l="l" t="t" r="r" b="b"/>
                <a:pathLst>
                  <a:path w="4111117" h="4111117">
                    <a:moveTo>
                      <a:pt x="4111117" y="4111117"/>
                    </a:moveTo>
                    <a:lnTo>
                      <a:pt x="1124331" y="4111117"/>
                    </a:lnTo>
                    <a:cubicBezTo>
                      <a:pt x="503428" y="4111117"/>
                      <a:pt x="0" y="3607689"/>
                      <a:pt x="0" y="2986786"/>
                    </a:cubicBezTo>
                    <a:lnTo>
                      <a:pt x="0" y="0"/>
                    </a:lnTo>
                    <a:lnTo>
                      <a:pt x="2986786" y="0"/>
                    </a:lnTo>
                    <a:cubicBezTo>
                      <a:pt x="3607816" y="0"/>
                      <a:pt x="4111117" y="503428"/>
                      <a:pt x="4111117" y="1124331"/>
                    </a:cubicBezTo>
                    <a:lnTo>
                      <a:pt x="4111117" y="4111117"/>
                    </a:lnTo>
                    <a:close/>
                  </a:path>
                </a:pathLst>
              </a:custGeom>
              <a:solidFill>
                <a:srgbClr val="9EA2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428119" y="269610"/>
              <a:ext cx="511128" cy="828147"/>
            </a:xfrm>
            <a:custGeom>
              <a:avLst/>
              <a:gdLst/>
              <a:ahLst/>
              <a:cxnLst/>
              <a:rect l="l" t="t" r="r" b="b"/>
              <a:pathLst>
                <a:path w="511128" h="828147">
                  <a:moveTo>
                    <a:pt x="0" y="0"/>
                  </a:moveTo>
                  <a:lnTo>
                    <a:pt x="511129" y="0"/>
                  </a:lnTo>
                  <a:lnTo>
                    <a:pt x="511129" y="828147"/>
                  </a:lnTo>
                  <a:lnTo>
                    <a:pt x="0" y="82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8682839" cy="8801100"/>
            <a:chOff x="0" y="0"/>
            <a:chExt cx="812800" cy="8238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23870"/>
            </a:xfrm>
            <a:custGeom>
              <a:avLst/>
              <a:gdLst/>
              <a:ahLst/>
              <a:cxnLst/>
              <a:rect l="l" t="t" r="r" b="b"/>
              <a:pathLst>
                <a:path w="812800" h="823870">
                  <a:moveTo>
                    <a:pt x="0" y="0"/>
                  </a:moveTo>
                  <a:lnTo>
                    <a:pt x="812800" y="0"/>
                  </a:lnTo>
                  <a:lnTo>
                    <a:pt x="812800" y="823870"/>
                  </a:lnTo>
                  <a:lnTo>
                    <a:pt x="0" y="823870"/>
                  </a:lnTo>
                  <a:close/>
                </a:path>
              </a:pathLst>
            </a:custGeom>
            <a:blipFill>
              <a:blip r:embed="rId6"/>
              <a:stretch>
                <a:fillRect l="-26069" r="-260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0471671" y="5691114"/>
            <a:ext cx="5305723" cy="3566827"/>
          </a:xfrm>
          <a:custGeom>
            <a:avLst/>
            <a:gdLst/>
            <a:ahLst/>
            <a:cxnLst/>
            <a:rect l="l" t="t" r="r" b="b"/>
            <a:pathLst>
              <a:path w="5305723" h="3566827">
                <a:moveTo>
                  <a:pt x="0" y="0"/>
                </a:moveTo>
                <a:lnTo>
                  <a:pt x="5305722" y="0"/>
                </a:lnTo>
                <a:lnTo>
                  <a:pt x="5305722" y="3566828"/>
                </a:lnTo>
                <a:lnTo>
                  <a:pt x="0" y="3566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318" t="-301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8715930" y="3122017"/>
            <a:ext cx="5755953" cy="2569097"/>
            <a:chOff x="0" y="0"/>
            <a:chExt cx="7674605" cy="342546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04775"/>
              <a:ext cx="7674605" cy="2535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09"/>
                </a:lnSpc>
              </a:pPr>
              <a:r>
                <a:rPr lang="en-US" sz="6999" spc="-34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See Admin and Clinic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846343"/>
              <a:ext cx="7674605" cy="579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Before May 1, 2025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320173" y="428261"/>
            <a:ext cx="6938161" cy="112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2"/>
              </a:lnSpc>
            </a:pPr>
            <a:r>
              <a:rPr lang="en-US" sz="4814" spc="24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Medically Necessary Items</a:t>
            </a:r>
          </a:p>
        </p:txBody>
      </p:sp>
      <p:pic>
        <p:nvPicPr>
          <p:cNvPr id="14" name="Slide 5">
            <a:hlinkClick r:id="" action="ppaction://media"/>
            <a:extLst>
              <a:ext uri="{FF2B5EF4-FFF2-40B4-BE49-F238E27FC236}">
                <a16:creationId xmlns:a16="http://schemas.microsoft.com/office/drawing/2014/main" id="{01C7657D-5EA3-B960-4FAE-E86F431C6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73100" y="463320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9"/>
    </mc:Choice>
    <mc:Fallback xmlns="">
      <p:transition spd="slow" advTm="13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5621000" cy="3109311"/>
          </a:xfrm>
          <a:prstGeom prst="rect">
            <a:avLst/>
          </a:prstGeom>
          <a:solidFill>
            <a:srgbClr val="52222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959121" y="1554656"/>
            <a:ext cx="1025525" cy="1025525"/>
            <a:chOff x="0" y="0"/>
            <a:chExt cx="1367367" cy="13673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67367" cy="1367367"/>
              <a:chOff x="0" y="0"/>
              <a:chExt cx="4111117" cy="41111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11117" cy="4111117"/>
              </a:xfrm>
              <a:custGeom>
                <a:avLst/>
                <a:gdLst/>
                <a:ahLst/>
                <a:cxnLst/>
                <a:rect l="l" t="t" r="r" b="b"/>
                <a:pathLst>
                  <a:path w="4111117" h="4111117">
                    <a:moveTo>
                      <a:pt x="4111117" y="4111117"/>
                    </a:moveTo>
                    <a:lnTo>
                      <a:pt x="1124331" y="4111117"/>
                    </a:lnTo>
                    <a:cubicBezTo>
                      <a:pt x="503428" y="4111117"/>
                      <a:pt x="0" y="3607689"/>
                      <a:pt x="0" y="2986786"/>
                    </a:cubicBezTo>
                    <a:lnTo>
                      <a:pt x="0" y="0"/>
                    </a:lnTo>
                    <a:lnTo>
                      <a:pt x="2986786" y="0"/>
                    </a:lnTo>
                    <a:cubicBezTo>
                      <a:pt x="3607816" y="0"/>
                      <a:pt x="4111117" y="503428"/>
                      <a:pt x="4111117" y="1124331"/>
                    </a:cubicBezTo>
                    <a:lnTo>
                      <a:pt x="4111117" y="4111117"/>
                    </a:lnTo>
                    <a:close/>
                  </a:path>
                </a:pathLst>
              </a:custGeom>
              <a:solidFill>
                <a:srgbClr val="9EA2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428119" y="269610"/>
              <a:ext cx="511128" cy="828147"/>
            </a:xfrm>
            <a:custGeom>
              <a:avLst/>
              <a:gdLst/>
              <a:ahLst/>
              <a:cxnLst/>
              <a:rect l="l" t="t" r="r" b="b"/>
              <a:pathLst>
                <a:path w="511128" h="828147">
                  <a:moveTo>
                    <a:pt x="0" y="0"/>
                  </a:moveTo>
                  <a:lnTo>
                    <a:pt x="511129" y="0"/>
                  </a:lnTo>
                  <a:lnTo>
                    <a:pt x="511129" y="828147"/>
                  </a:lnTo>
                  <a:lnTo>
                    <a:pt x="0" y="82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8682839" cy="8801100"/>
            <a:chOff x="0" y="0"/>
            <a:chExt cx="812800" cy="8238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23870"/>
            </a:xfrm>
            <a:custGeom>
              <a:avLst/>
              <a:gdLst/>
              <a:ahLst/>
              <a:cxnLst/>
              <a:rect l="l" t="t" r="r" b="b"/>
              <a:pathLst>
                <a:path w="812800" h="823870">
                  <a:moveTo>
                    <a:pt x="0" y="0"/>
                  </a:moveTo>
                  <a:lnTo>
                    <a:pt x="812800" y="0"/>
                  </a:lnTo>
                  <a:lnTo>
                    <a:pt x="812800" y="823870"/>
                  </a:lnTo>
                  <a:lnTo>
                    <a:pt x="0" y="823870"/>
                  </a:lnTo>
                  <a:close/>
                </a:path>
              </a:pathLst>
            </a:custGeom>
            <a:blipFill>
              <a:blip r:embed="rId6"/>
              <a:stretch>
                <a:fillRect l="-26069" r="-260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0471671" y="5691114"/>
            <a:ext cx="5305723" cy="3566827"/>
          </a:xfrm>
          <a:custGeom>
            <a:avLst/>
            <a:gdLst/>
            <a:ahLst/>
            <a:cxnLst/>
            <a:rect l="l" t="t" r="r" b="b"/>
            <a:pathLst>
              <a:path w="5305723" h="3566827">
                <a:moveTo>
                  <a:pt x="0" y="0"/>
                </a:moveTo>
                <a:lnTo>
                  <a:pt x="5305722" y="0"/>
                </a:lnTo>
                <a:lnTo>
                  <a:pt x="5305722" y="3566828"/>
                </a:lnTo>
                <a:lnTo>
                  <a:pt x="0" y="3566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318" t="-301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8715930" y="3122017"/>
            <a:ext cx="5755953" cy="3483497"/>
            <a:chOff x="0" y="0"/>
            <a:chExt cx="7674605" cy="464466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04775"/>
              <a:ext cx="7674605" cy="3754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09"/>
                </a:lnSpc>
              </a:pPr>
              <a:r>
                <a:rPr lang="en-US" sz="6999" spc="-34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Ver Administración y Clínica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065543"/>
              <a:ext cx="7674605" cy="579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Antes del 1 de mayo de 2025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320173" y="428261"/>
            <a:ext cx="6938161" cy="166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332"/>
              </a:lnSpc>
            </a:pPr>
            <a:r>
              <a:rPr lang="en-US" sz="4814" spc="24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Artículos médicamente necesarios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7FD282-0CAB-6873-004F-BE6C81350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07300" y="41973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18"/>
    </mc:Choice>
    <mc:Fallback>
      <p:transition spd="slow" advTm="14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5621000" cy="3109311"/>
          </a:xfrm>
          <a:prstGeom prst="rect">
            <a:avLst/>
          </a:prstGeom>
          <a:solidFill>
            <a:srgbClr val="52222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959121" y="1554656"/>
            <a:ext cx="1025525" cy="1025525"/>
            <a:chOff x="0" y="0"/>
            <a:chExt cx="1367367" cy="13673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67367" cy="1367367"/>
              <a:chOff x="0" y="0"/>
              <a:chExt cx="4111117" cy="41111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11117" cy="4111117"/>
              </a:xfrm>
              <a:custGeom>
                <a:avLst/>
                <a:gdLst/>
                <a:ahLst/>
                <a:cxnLst/>
                <a:rect l="l" t="t" r="r" b="b"/>
                <a:pathLst>
                  <a:path w="4111117" h="4111117">
                    <a:moveTo>
                      <a:pt x="4111117" y="4111117"/>
                    </a:moveTo>
                    <a:lnTo>
                      <a:pt x="1124331" y="4111117"/>
                    </a:lnTo>
                    <a:cubicBezTo>
                      <a:pt x="503428" y="4111117"/>
                      <a:pt x="0" y="3607689"/>
                      <a:pt x="0" y="2986786"/>
                    </a:cubicBezTo>
                    <a:lnTo>
                      <a:pt x="0" y="0"/>
                    </a:lnTo>
                    <a:lnTo>
                      <a:pt x="2986786" y="0"/>
                    </a:lnTo>
                    <a:cubicBezTo>
                      <a:pt x="3607816" y="0"/>
                      <a:pt x="4111117" y="503428"/>
                      <a:pt x="4111117" y="1124331"/>
                    </a:cubicBezTo>
                    <a:lnTo>
                      <a:pt x="4111117" y="4111117"/>
                    </a:lnTo>
                    <a:close/>
                  </a:path>
                </a:pathLst>
              </a:custGeom>
              <a:solidFill>
                <a:srgbClr val="9EA2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428119" y="269610"/>
              <a:ext cx="511128" cy="828147"/>
            </a:xfrm>
            <a:custGeom>
              <a:avLst/>
              <a:gdLst/>
              <a:ahLst/>
              <a:cxnLst/>
              <a:rect l="l" t="t" r="r" b="b"/>
              <a:pathLst>
                <a:path w="511128" h="828147">
                  <a:moveTo>
                    <a:pt x="0" y="0"/>
                  </a:moveTo>
                  <a:lnTo>
                    <a:pt x="511129" y="0"/>
                  </a:lnTo>
                  <a:lnTo>
                    <a:pt x="511129" y="828147"/>
                  </a:lnTo>
                  <a:lnTo>
                    <a:pt x="0" y="82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15930" y="3122017"/>
            <a:ext cx="6737896" cy="2259218"/>
            <a:chOff x="0" y="0"/>
            <a:chExt cx="8983861" cy="301229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6200"/>
              <a:ext cx="8983861" cy="931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50"/>
                </a:lnSpc>
              </a:pPr>
              <a:r>
                <a:rPr lang="en-US" sz="5000" spc="-250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Checked/Labeled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13971"/>
              <a:ext cx="8983861" cy="1798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Picked up by Coach/Athlete at during Athletic Period.</a:t>
              </a:r>
            </a:p>
            <a:p>
              <a:pPr marL="0" lvl="0" indent="0"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Left in Locker Room Remainder of Day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320173" y="428261"/>
            <a:ext cx="6938161" cy="58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2"/>
              </a:lnSpc>
            </a:pPr>
            <a:r>
              <a:rPr lang="en-US" sz="4814" spc="24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Athletic Bags</a:t>
            </a:r>
          </a:p>
        </p:txBody>
      </p:sp>
      <p:pic>
        <p:nvPicPr>
          <p:cNvPr id="13" name="Slide 7">
            <a:hlinkClick r:id="" action="ppaction://media"/>
            <a:extLst>
              <a:ext uri="{FF2B5EF4-FFF2-40B4-BE49-F238E27FC236}">
                <a16:creationId xmlns:a16="http://schemas.microsoft.com/office/drawing/2014/main" id="{88CEB4E7-367B-6836-4FEF-E97614218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684" y="7296150"/>
            <a:ext cx="406400" cy="406400"/>
          </a:xfrm>
          <a:prstGeom prst="rect">
            <a:avLst/>
          </a:prstGeom>
        </p:spPr>
      </p:pic>
      <p:pic>
        <p:nvPicPr>
          <p:cNvPr id="6146" name="Picture 2" descr="May be an image of 2 people and track and field">
            <a:extLst>
              <a:ext uri="{FF2B5EF4-FFF2-40B4-BE49-F238E27FC236}">
                <a16:creationId xmlns:a16="http://schemas.microsoft.com/office/drawing/2014/main" id="{0BC2A59D-9221-C7F3-18AC-45C2F10A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4" y="428261"/>
            <a:ext cx="7254196" cy="488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y be an image of 3 people and text">
            <a:extLst>
              <a:ext uri="{FF2B5EF4-FFF2-40B4-BE49-F238E27FC236}">
                <a16:creationId xmlns:a16="http://schemas.microsoft.com/office/drawing/2014/main" id="{355FDD13-B215-0F96-87A5-82B16FC17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15" y="4739054"/>
            <a:ext cx="6019800" cy="40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3"/>
    </mc:Choice>
    <mc:Fallback xmlns="">
      <p:transition spd="slow" advTm="14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5621000" cy="3109311"/>
          </a:xfrm>
          <a:prstGeom prst="rect">
            <a:avLst/>
          </a:prstGeom>
          <a:solidFill>
            <a:srgbClr val="52222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959121" y="1554656"/>
            <a:ext cx="1025525" cy="1025525"/>
            <a:chOff x="0" y="0"/>
            <a:chExt cx="1367367" cy="13673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67367" cy="1367367"/>
              <a:chOff x="0" y="0"/>
              <a:chExt cx="4111117" cy="41111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11117" cy="4111117"/>
              </a:xfrm>
              <a:custGeom>
                <a:avLst/>
                <a:gdLst/>
                <a:ahLst/>
                <a:cxnLst/>
                <a:rect l="l" t="t" r="r" b="b"/>
                <a:pathLst>
                  <a:path w="4111117" h="4111117">
                    <a:moveTo>
                      <a:pt x="4111117" y="4111117"/>
                    </a:moveTo>
                    <a:lnTo>
                      <a:pt x="1124331" y="4111117"/>
                    </a:lnTo>
                    <a:cubicBezTo>
                      <a:pt x="503428" y="4111117"/>
                      <a:pt x="0" y="3607689"/>
                      <a:pt x="0" y="2986786"/>
                    </a:cubicBezTo>
                    <a:lnTo>
                      <a:pt x="0" y="0"/>
                    </a:lnTo>
                    <a:lnTo>
                      <a:pt x="2986786" y="0"/>
                    </a:lnTo>
                    <a:cubicBezTo>
                      <a:pt x="3607816" y="0"/>
                      <a:pt x="4111117" y="503428"/>
                      <a:pt x="4111117" y="1124331"/>
                    </a:cubicBezTo>
                    <a:lnTo>
                      <a:pt x="4111117" y="4111117"/>
                    </a:lnTo>
                    <a:close/>
                  </a:path>
                </a:pathLst>
              </a:custGeom>
              <a:solidFill>
                <a:srgbClr val="9EA2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428119" y="269610"/>
              <a:ext cx="511128" cy="828147"/>
            </a:xfrm>
            <a:custGeom>
              <a:avLst/>
              <a:gdLst/>
              <a:ahLst/>
              <a:cxnLst/>
              <a:rect l="l" t="t" r="r" b="b"/>
              <a:pathLst>
                <a:path w="511128" h="828147">
                  <a:moveTo>
                    <a:pt x="0" y="0"/>
                  </a:moveTo>
                  <a:lnTo>
                    <a:pt x="511129" y="0"/>
                  </a:lnTo>
                  <a:lnTo>
                    <a:pt x="511129" y="828147"/>
                  </a:lnTo>
                  <a:lnTo>
                    <a:pt x="0" y="82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15930" y="3122017"/>
            <a:ext cx="6737896" cy="2259218"/>
            <a:chOff x="0" y="0"/>
            <a:chExt cx="8983861" cy="301229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6200"/>
              <a:ext cx="8983861" cy="931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50"/>
                </a:lnSpc>
              </a:pPr>
              <a:r>
                <a:rPr lang="en-US" sz="5000" spc="-250" dirty="0" err="1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Revisado</a:t>
              </a:r>
              <a:r>
                <a:rPr lang="en-US" sz="5000" spc="-250" dirty="0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/</a:t>
              </a:r>
              <a:r>
                <a:rPr lang="en-US" sz="5000" spc="-250" dirty="0" err="1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Etiquetado</a:t>
              </a:r>
              <a:endParaRPr lang="en-US" sz="5000" spc="-250" dirty="0">
                <a:solidFill>
                  <a:srgbClr val="07000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13971"/>
              <a:ext cx="8983861" cy="1798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Recogido por el entrenador/atleta durante el período atlético.</a:t>
              </a:r>
            </a:p>
            <a:p>
              <a:pPr marL="0" lvl="0" indent="0"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Dejado en el vestuario el resto del día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320173" y="428261"/>
            <a:ext cx="6938161" cy="58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332"/>
              </a:lnSpc>
            </a:pPr>
            <a:r>
              <a:rPr lang="en-US" sz="4814" spc="24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Bolsas deportivas</a:t>
            </a:r>
          </a:p>
        </p:txBody>
      </p:sp>
      <p:pic>
        <p:nvPicPr>
          <p:cNvPr id="7172" name="Picture 4" descr="May be an image of 3 people and text">
            <a:extLst>
              <a:ext uri="{FF2B5EF4-FFF2-40B4-BE49-F238E27FC236}">
                <a16:creationId xmlns:a16="http://schemas.microsoft.com/office/drawing/2014/main" id="{84AA4C6F-05DB-5FA4-FEB9-F10EBB5A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77" y="457803"/>
            <a:ext cx="7296342" cy="492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ay be an image of 2 people and track and field">
            <a:extLst>
              <a:ext uri="{FF2B5EF4-FFF2-40B4-BE49-F238E27FC236}">
                <a16:creationId xmlns:a16="http://schemas.microsoft.com/office/drawing/2014/main" id="{8A7D4CE3-95E7-2545-3996-B0A7CFA3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89" y="3714750"/>
            <a:ext cx="7254196" cy="488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CA9F1C-D3CA-0394-59C1-F8585F8B9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07300" y="41973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60"/>
    </mc:Choice>
    <mc:Fallback>
      <p:transition spd="slow" advTm="1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5621000" cy="3109311"/>
          </a:xfrm>
          <a:prstGeom prst="rect">
            <a:avLst/>
          </a:prstGeom>
          <a:solidFill>
            <a:srgbClr val="52222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959121" y="1554656"/>
            <a:ext cx="1025525" cy="1025525"/>
            <a:chOff x="0" y="0"/>
            <a:chExt cx="1367367" cy="13673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67367" cy="1367367"/>
              <a:chOff x="0" y="0"/>
              <a:chExt cx="4111117" cy="41111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11117" cy="4111117"/>
              </a:xfrm>
              <a:custGeom>
                <a:avLst/>
                <a:gdLst/>
                <a:ahLst/>
                <a:cxnLst/>
                <a:rect l="l" t="t" r="r" b="b"/>
                <a:pathLst>
                  <a:path w="4111117" h="4111117">
                    <a:moveTo>
                      <a:pt x="4111117" y="4111117"/>
                    </a:moveTo>
                    <a:lnTo>
                      <a:pt x="1124331" y="4111117"/>
                    </a:lnTo>
                    <a:cubicBezTo>
                      <a:pt x="503428" y="4111117"/>
                      <a:pt x="0" y="3607689"/>
                      <a:pt x="0" y="2986786"/>
                    </a:cubicBezTo>
                    <a:lnTo>
                      <a:pt x="0" y="0"/>
                    </a:lnTo>
                    <a:lnTo>
                      <a:pt x="2986786" y="0"/>
                    </a:lnTo>
                    <a:cubicBezTo>
                      <a:pt x="3607816" y="0"/>
                      <a:pt x="4111117" y="503428"/>
                      <a:pt x="4111117" y="1124331"/>
                    </a:cubicBezTo>
                    <a:lnTo>
                      <a:pt x="4111117" y="4111117"/>
                    </a:lnTo>
                    <a:close/>
                  </a:path>
                </a:pathLst>
              </a:custGeom>
              <a:solidFill>
                <a:srgbClr val="9EA2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428119" y="269610"/>
              <a:ext cx="511128" cy="828147"/>
            </a:xfrm>
            <a:custGeom>
              <a:avLst/>
              <a:gdLst/>
              <a:ahLst/>
              <a:cxnLst/>
              <a:rect l="l" t="t" r="r" b="b"/>
              <a:pathLst>
                <a:path w="511128" h="828147">
                  <a:moveTo>
                    <a:pt x="0" y="0"/>
                  </a:moveTo>
                  <a:lnTo>
                    <a:pt x="511129" y="0"/>
                  </a:lnTo>
                  <a:lnTo>
                    <a:pt x="511129" y="828147"/>
                  </a:lnTo>
                  <a:lnTo>
                    <a:pt x="0" y="82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3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15930" y="3122017"/>
            <a:ext cx="6737896" cy="1802018"/>
            <a:chOff x="0" y="0"/>
            <a:chExt cx="8983861" cy="240269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6200"/>
              <a:ext cx="8983861" cy="931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50"/>
                </a:lnSpc>
              </a:pPr>
              <a:r>
                <a:rPr lang="en-US" sz="5000" spc="-250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Checked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13971"/>
              <a:ext cx="8983861" cy="1188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4"/>
                </a:lnSpc>
              </a:pPr>
              <a:r>
                <a:rPr lang="en-US" sz="2699">
                  <a:solidFill>
                    <a:srgbClr val="070002"/>
                  </a:solidFill>
                  <a:latin typeface="Nunito"/>
                  <a:ea typeface="Nunito"/>
                  <a:cs typeface="Nunito"/>
                  <a:sym typeface="Nunito"/>
                </a:rPr>
                <a:t>Dropped off at BAND HALL before 1st Period.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515665" y="428261"/>
            <a:ext cx="6938161" cy="58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2"/>
              </a:lnSpc>
            </a:pPr>
            <a:r>
              <a:rPr lang="en-US" sz="4814" spc="24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Band Instruments</a:t>
            </a:r>
          </a:p>
        </p:txBody>
      </p:sp>
      <p:pic>
        <p:nvPicPr>
          <p:cNvPr id="13" name="Slide 9">
            <a:hlinkClick r:id="" action="ppaction://media"/>
            <a:extLst>
              <a:ext uri="{FF2B5EF4-FFF2-40B4-BE49-F238E27FC236}">
                <a16:creationId xmlns:a16="http://schemas.microsoft.com/office/drawing/2014/main" id="{12BDCEB8-66F1-9C7B-9842-5DF4E106E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35806" y="7448550"/>
            <a:ext cx="406400" cy="406400"/>
          </a:xfrm>
          <a:prstGeom prst="rect">
            <a:avLst/>
          </a:prstGeom>
        </p:spPr>
      </p:pic>
      <p:pic>
        <p:nvPicPr>
          <p:cNvPr id="1028" name="Picture 4" descr="May be an image of 5 people, saxophone, brass, trumpet and clarinet">
            <a:extLst>
              <a:ext uri="{FF2B5EF4-FFF2-40B4-BE49-F238E27FC236}">
                <a16:creationId xmlns:a16="http://schemas.microsoft.com/office/drawing/2014/main" id="{FF54BA07-C3DE-B783-E1E2-7791253D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90" y="573579"/>
            <a:ext cx="5007209" cy="500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photo description available.">
            <a:extLst>
              <a:ext uri="{FF2B5EF4-FFF2-40B4-BE49-F238E27FC236}">
                <a16:creationId xmlns:a16="http://schemas.microsoft.com/office/drawing/2014/main" id="{78FE60E4-D116-557B-DD77-D87CF2758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33" y="4565650"/>
            <a:ext cx="4014511" cy="40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9"/>
    </mc:Choice>
    <mc:Fallback xmlns="">
      <p:transition spd="slow" advTm="12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276</Words>
  <Application>Microsoft Office PowerPoint</Application>
  <PresentationFormat>Custom</PresentationFormat>
  <Paragraphs>56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Nunito</vt:lpstr>
      <vt:lpstr>Calibri</vt:lpstr>
      <vt:lpstr>IBM Plex Mono Extra-Light</vt:lpstr>
      <vt:lpstr>IBM Plex Mono Italics</vt:lpstr>
      <vt:lpstr>IBM Plex Mono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Guidelines for Clear Bags/ No Backpacks</dc:title>
  <dc:creator>Beeman, Jessica M</dc:creator>
  <cp:lastModifiedBy>Beeman, Jessica M</cp:lastModifiedBy>
  <cp:revision>2</cp:revision>
  <dcterms:created xsi:type="dcterms:W3CDTF">2006-08-16T00:00:00Z</dcterms:created>
  <dcterms:modified xsi:type="dcterms:W3CDTF">2025-04-22T21:04:46Z</dcterms:modified>
  <dc:identifier>DAGlTqve0bU</dc:identifier>
</cp:coreProperties>
</file>